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3"/>
  </p:notesMasterIdLst>
  <p:sldIdLst>
    <p:sldId id="379" r:id="rId2"/>
    <p:sldId id="302" r:id="rId3"/>
    <p:sldId id="380" r:id="rId4"/>
    <p:sldId id="503" r:id="rId5"/>
    <p:sldId id="351" r:id="rId6"/>
    <p:sldId id="505" r:id="rId7"/>
    <p:sldId id="381" r:id="rId8"/>
    <p:sldId id="492" r:id="rId9"/>
    <p:sldId id="496" r:id="rId10"/>
    <p:sldId id="497" r:id="rId11"/>
    <p:sldId id="504" r:id="rId12"/>
    <p:sldId id="498" r:id="rId13"/>
    <p:sldId id="499" r:id="rId14"/>
    <p:sldId id="501" r:id="rId15"/>
    <p:sldId id="357" r:id="rId16"/>
    <p:sldId id="502" r:id="rId17"/>
    <p:sldId id="506" r:id="rId18"/>
    <p:sldId id="360" r:id="rId19"/>
    <p:sldId id="361" r:id="rId20"/>
    <p:sldId id="507" r:id="rId21"/>
    <p:sldId id="509" r:id="rId22"/>
    <p:sldId id="362" r:id="rId23"/>
    <p:sldId id="363" r:id="rId24"/>
    <p:sldId id="508" r:id="rId25"/>
    <p:sldId id="358" r:id="rId26"/>
    <p:sldId id="510" r:id="rId27"/>
    <p:sldId id="511" r:id="rId28"/>
    <p:sldId id="494" r:id="rId29"/>
    <p:sldId id="495" r:id="rId30"/>
    <p:sldId id="367" r:id="rId31"/>
    <p:sldId id="512" r:id="rId32"/>
    <p:sldId id="368" r:id="rId33"/>
    <p:sldId id="370" r:id="rId34"/>
    <p:sldId id="513" r:id="rId35"/>
    <p:sldId id="371" r:id="rId36"/>
    <p:sldId id="369" r:id="rId37"/>
    <p:sldId id="372" r:id="rId38"/>
    <p:sldId id="373" r:id="rId39"/>
    <p:sldId id="374" r:id="rId40"/>
    <p:sldId id="375" r:id="rId41"/>
    <p:sldId id="376" r:id="rId4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2A1DAB3-1E5C-4A0A-B264-8A9F09378F93}" v="1" dt="2023-08-28T15:37:15.58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511" autoAdjust="0"/>
    <p:restoredTop sz="73061" autoAdjust="0"/>
  </p:normalViewPr>
  <p:slideViewPr>
    <p:cSldViewPr snapToGrid="0">
      <p:cViewPr varScale="1">
        <p:scale>
          <a:sx n="92" d="100"/>
          <a:sy n="92" d="100"/>
        </p:scale>
        <p:origin x="1360" y="168"/>
      </p:cViewPr>
      <p:guideLst/>
    </p:cSldViewPr>
  </p:slideViewPr>
  <p:notesTextViewPr>
    <p:cViewPr>
      <p:scale>
        <a:sx n="3" d="2"/>
        <a:sy n="3" d="2"/>
      </p:scale>
      <p:origin x="0" y="0"/>
    </p:cViewPr>
  </p:notesTextViewPr>
  <p:sorterViewPr>
    <p:cViewPr>
      <p:scale>
        <a:sx n="100" d="100"/>
        <a:sy n="100" d="100"/>
      </p:scale>
      <p:origin x="0" y="-4116"/>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microsoft.com/office/2016/11/relationships/changesInfo" Target="changesInfos/changesInfo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72A1DAB3-1E5C-4A0A-B264-8A9F09378F93}"/>
    <pc:docChg chg="custSel modSld">
      <pc:chgData name="Mitchell Wand" userId="de9b44c55c049659" providerId="LiveId" clId="{72A1DAB3-1E5C-4A0A-B264-8A9F09378F93}" dt="2023-08-28T15:44:31.856" v="374" actId="20577"/>
      <pc:docMkLst>
        <pc:docMk/>
      </pc:docMkLst>
      <pc:sldChg chg="modNotesTx">
        <pc:chgData name="Mitchell Wand" userId="de9b44c55c049659" providerId="LiveId" clId="{72A1DAB3-1E5C-4A0A-B264-8A9F09378F93}" dt="2023-08-28T15:37:35.104" v="147" actId="20577"/>
        <pc:sldMkLst>
          <pc:docMk/>
          <pc:sldMk cId="2175689014" sldId="363"/>
        </pc:sldMkLst>
      </pc:sldChg>
      <pc:sldChg chg="modSp mod modNotesTx">
        <pc:chgData name="Mitchell Wand" userId="de9b44c55c049659" providerId="LiveId" clId="{72A1DAB3-1E5C-4A0A-B264-8A9F09378F93}" dt="2023-08-28T15:39:52.139" v="263" actId="20577"/>
        <pc:sldMkLst>
          <pc:docMk/>
          <pc:sldMk cId="3947735393" sldId="365"/>
        </pc:sldMkLst>
        <pc:spChg chg="mod">
          <ac:chgData name="Mitchell Wand" userId="de9b44c55c049659" providerId="LiveId" clId="{72A1DAB3-1E5C-4A0A-B264-8A9F09378F93}" dt="2023-08-28T15:39:18.085" v="216" actId="14100"/>
          <ac:spMkLst>
            <pc:docMk/>
            <pc:sldMk cId="3947735393" sldId="365"/>
            <ac:spMk id="7" creationId="{A694B6C8-5A57-35D8-E740-C16FA3796D1E}"/>
          </ac:spMkLst>
        </pc:spChg>
      </pc:sldChg>
      <pc:sldChg chg="modNotesTx">
        <pc:chgData name="Mitchell Wand" userId="de9b44c55c049659" providerId="LiveId" clId="{72A1DAB3-1E5C-4A0A-B264-8A9F09378F93}" dt="2023-08-28T15:44:31.856" v="374" actId="20577"/>
        <pc:sldMkLst>
          <pc:docMk/>
          <pc:sldMk cId="2659888623" sldId="375"/>
        </pc:sldMkLst>
      </pc:sldChg>
      <pc:sldChg chg="modNotesTx">
        <pc:chgData name="Mitchell Wand" userId="de9b44c55c049659" providerId="LiveId" clId="{72A1DAB3-1E5C-4A0A-B264-8A9F09378F93}" dt="2023-08-28T15:34:22.498" v="63" actId="20577"/>
        <pc:sldMkLst>
          <pc:docMk/>
          <pc:sldMk cId="4257474872" sldId="381"/>
        </pc:sldMkLst>
      </pc:sldChg>
    </pc:docChg>
  </pc:docChgLst>
  <pc:docChgLst>
    <pc:chgData name="Mitchell Wand" userId="de9b44c55c049659" providerId="LiveId" clId="{EA4C50BF-E095-43E6-81D2-CD7A37F76019}"/>
    <pc:docChg chg="undo custSel addSld delSld modSld sldOrd">
      <pc:chgData name="Mitchell Wand" userId="de9b44c55c049659" providerId="LiveId" clId="{EA4C50BF-E095-43E6-81D2-CD7A37F76019}" dt="2022-08-30T20:37:25.081" v="1878" actId="2696"/>
      <pc:docMkLst>
        <pc:docMk/>
      </pc:docMkLst>
      <pc:sldChg chg="del">
        <pc:chgData name="Mitchell Wand" userId="de9b44c55c049659" providerId="LiveId" clId="{EA4C50BF-E095-43E6-81D2-CD7A37F76019}" dt="2022-08-30T20:37:25.081" v="1878" actId="2696"/>
        <pc:sldMkLst>
          <pc:docMk/>
          <pc:sldMk cId="1283065509" sldId="274"/>
        </pc:sldMkLst>
      </pc:sldChg>
      <pc:sldChg chg="addSp modSp">
        <pc:chgData name="Mitchell Wand" userId="de9b44c55c049659" providerId="LiveId" clId="{EA4C50BF-E095-43E6-81D2-CD7A37F76019}" dt="2022-08-30T18:56:39.833" v="5"/>
        <pc:sldMkLst>
          <pc:docMk/>
          <pc:sldMk cId="3915051007" sldId="302"/>
        </pc:sldMkLst>
        <pc:spChg chg="add mod">
          <ac:chgData name="Mitchell Wand" userId="de9b44c55c049659" providerId="LiveId" clId="{EA4C50BF-E095-43E6-81D2-CD7A37F76019}" dt="2022-08-30T18:56:39.833" v="5"/>
          <ac:spMkLst>
            <pc:docMk/>
            <pc:sldMk cId="3915051007" sldId="302"/>
            <ac:spMk id="4" creationId="{9BB6A7E9-D030-E1C7-FE00-AFC5225AE231}"/>
          </ac:spMkLst>
        </pc:spChg>
      </pc:sldChg>
      <pc:sldChg chg="modSp mod">
        <pc:chgData name="Mitchell Wand" userId="de9b44c55c049659" providerId="LiveId" clId="{EA4C50BF-E095-43E6-81D2-CD7A37F76019}" dt="2022-08-30T18:58:57.892" v="138" actId="6549"/>
        <pc:sldMkLst>
          <pc:docMk/>
          <pc:sldMk cId="0" sldId="351"/>
        </pc:sldMkLst>
        <pc:spChg chg="mod">
          <ac:chgData name="Mitchell Wand" userId="de9b44c55c049659" providerId="LiveId" clId="{EA4C50BF-E095-43E6-81D2-CD7A37F76019}" dt="2022-08-30T18:58:57.892" v="138" actId="6549"/>
          <ac:spMkLst>
            <pc:docMk/>
            <pc:sldMk cId="0" sldId="351"/>
            <ac:spMk id="5121" creationId="{FCD54966-636B-40B8-9A0B-F5A7E500E446}"/>
          </ac:spMkLst>
        </pc:spChg>
      </pc:sldChg>
      <pc:sldChg chg="modSp mod ord">
        <pc:chgData name="Mitchell Wand" userId="de9b44c55c049659" providerId="LiveId" clId="{EA4C50BF-E095-43E6-81D2-CD7A37F76019}" dt="2022-08-30T19:38:04.791" v="1724" actId="20577"/>
        <pc:sldMkLst>
          <pc:docMk/>
          <pc:sldMk cId="3033459956" sldId="353"/>
        </pc:sldMkLst>
        <pc:spChg chg="mod">
          <ac:chgData name="Mitchell Wand" userId="de9b44c55c049659" providerId="LiveId" clId="{EA4C50BF-E095-43E6-81D2-CD7A37F76019}" dt="2022-08-30T19:38:04.791" v="1724" actId="20577"/>
          <ac:spMkLst>
            <pc:docMk/>
            <pc:sldMk cId="3033459956" sldId="353"/>
            <ac:spMk id="2" creationId="{3821F185-60B9-4A8A-ACEC-EA4C06C9E0CE}"/>
          </ac:spMkLst>
        </pc:spChg>
      </pc:sldChg>
      <pc:sldChg chg="addSp modSp mod">
        <pc:chgData name="Mitchell Wand" userId="de9b44c55c049659" providerId="LiveId" clId="{EA4C50BF-E095-43E6-81D2-CD7A37F76019}" dt="2022-08-30T18:56:30.291" v="4" actId="1076"/>
        <pc:sldMkLst>
          <pc:docMk/>
          <pc:sldMk cId="986787541" sldId="355"/>
        </pc:sldMkLst>
        <pc:spChg chg="add mod">
          <ac:chgData name="Mitchell Wand" userId="de9b44c55c049659" providerId="LiveId" clId="{EA4C50BF-E095-43E6-81D2-CD7A37F76019}" dt="2022-08-30T18:56:30.291" v="4" actId="1076"/>
          <ac:spMkLst>
            <pc:docMk/>
            <pc:sldMk cId="986787541" sldId="355"/>
            <ac:spMk id="5" creationId="{C261489F-F9C0-1D8F-917D-67EA130F0AA5}"/>
          </ac:spMkLst>
        </pc:spChg>
      </pc:sldChg>
      <pc:sldChg chg="modSp mod">
        <pc:chgData name="Mitchell Wand" userId="de9b44c55c049659" providerId="LiveId" clId="{EA4C50BF-E095-43E6-81D2-CD7A37F76019}" dt="2022-08-30T19:38:36.979" v="1728" actId="20577"/>
        <pc:sldMkLst>
          <pc:docMk/>
          <pc:sldMk cId="915762083" sldId="361"/>
        </pc:sldMkLst>
        <pc:spChg chg="mod">
          <ac:chgData name="Mitchell Wand" userId="de9b44c55c049659" providerId="LiveId" clId="{EA4C50BF-E095-43E6-81D2-CD7A37F76019}" dt="2022-08-30T19:38:36.979" v="1728" actId="20577"/>
          <ac:spMkLst>
            <pc:docMk/>
            <pc:sldMk cId="915762083" sldId="361"/>
            <ac:spMk id="2" creationId="{3DC7B7B5-A20E-4BFB-BD45-8DC608B0560E}"/>
          </ac:spMkLst>
        </pc:spChg>
      </pc:sldChg>
      <pc:sldChg chg="modSp mod">
        <pc:chgData name="Mitchell Wand" userId="de9b44c55c049659" providerId="LiveId" clId="{EA4C50BF-E095-43E6-81D2-CD7A37F76019}" dt="2022-08-30T19:38:41.821" v="1732" actId="20577"/>
        <pc:sldMkLst>
          <pc:docMk/>
          <pc:sldMk cId="3247464670" sldId="362"/>
        </pc:sldMkLst>
        <pc:spChg chg="mod">
          <ac:chgData name="Mitchell Wand" userId="de9b44c55c049659" providerId="LiveId" clId="{EA4C50BF-E095-43E6-81D2-CD7A37F76019}" dt="2022-08-30T19:38:41.821" v="1732" actId="20577"/>
          <ac:spMkLst>
            <pc:docMk/>
            <pc:sldMk cId="3247464670" sldId="362"/>
            <ac:spMk id="2" creationId="{C756854A-BE1D-42CD-B723-1DA903E0D12B}"/>
          </ac:spMkLst>
        </pc:spChg>
      </pc:sldChg>
      <pc:sldChg chg="modSp mod">
        <pc:chgData name="Mitchell Wand" userId="de9b44c55c049659" providerId="LiveId" clId="{EA4C50BF-E095-43E6-81D2-CD7A37F76019}" dt="2022-08-30T19:38:47.917" v="1736" actId="20577"/>
        <pc:sldMkLst>
          <pc:docMk/>
          <pc:sldMk cId="2175689014" sldId="363"/>
        </pc:sldMkLst>
        <pc:spChg chg="mod">
          <ac:chgData name="Mitchell Wand" userId="de9b44c55c049659" providerId="LiveId" clId="{EA4C50BF-E095-43E6-81D2-CD7A37F76019}" dt="2022-08-30T19:38:47.917" v="1736" actId="20577"/>
          <ac:spMkLst>
            <pc:docMk/>
            <pc:sldMk cId="2175689014" sldId="363"/>
            <ac:spMk id="2" creationId="{E96C7083-5B57-44C3-A19B-EF3066FD0105}"/>
          </ac:spMkLst>
        </pc:spChg>
      </pc:sldChg>
      <pc:sldChg chg="modSp mod">
        <pc:chgData name="Mitchell Wand" userId="de9b44c55c049659" providerId="LiveId" clId="{EA4C50BF-E095-43E6-81D2-CD7A37F76019}" dt="2022-08-30T19:41:13.191" v="1744" actId="20577"/>
        <pc:sldMkLst>
          <pc:docMk/>
          <pc:sldMk cId="3759591623" sldId="364"/>
        </pc:sldMkLst>
        <pc:spChg chg="mod">
          <ac:chgData name="Mitchell Wand" userId="de9b44c55c049659" providerId="LiveId" clId="{EA4C50BF-E095-43E6-81D2-CD7A37F76019}" dt="2022-08-30T19:41:13.191" v="1744" actId="20577"/>
          <ac:spMkLst>
            <pc:docMk/>
            <pc:sldMk cId="3759591623" sldId="364"/>
            <ac:spMk id="2" creationId="{05F72AF3-1C1C-4313-978C-8444DAC29385}"/>
          </ac:spMkLst>
        </pc:spChg>
      </pc:sldChg>
      <pc:sldChg chg="modSp mod">
        <pc:chgData name="Mitchell Wand" userId="de9b44c55c049659" providerId="LiveId" clId="{EA4C50BF-E095-43E6-81D2-CD7A37F76019}" dt="2022-08-30T19:41:23.708" v="1746" actId="20577"/>
        <pc:sldMkLst>
          <pc:docMk/>
          <pc:sldMk cId="3947735393" sldId="365"/>
        </pc:sldMkLst>
        <pc:spChg chg="mod">
          <ac:chgData name="Mitchell Wand" userId="de9b44c55c049659" providerId="LiveId" clId="{EA4C50BF-E095-43E6-81D2-CD7A37F76019}" dt="2022-08-30T19:41:23.708" v="1746" actId="20577"/>
          <ac:spMkLst>
            <pc:docMk/>
            <pc:sldMk cId="3947735393" sldId="365"/>
            <ac:spMk id="2" creationId="{2C9E944F-BA6C-40FA-83A7-E0128B217071}"/>
          </ac:spMkLst>
        </pc:spChg>
      </pc:sldChg>
      <pc:sldChg chg="modSp mod">
        <pc:chgData name="Mitchell Wand" userId="de9b44c55c049659" providerId="LiveId" clId="{EA4C50BF-E095-43E6-81D2-CD7A37F76019}" dt="2022-08-30T19:39:37.337" v="1741" actId="20577"/>
        <pc:sldMkLst>
          <pc:docMk/>
          <pc:sldMk cId="3716223663" sldId="366"/>
        </pc:sldMkLst>
        <pc:spChg chg="mod">
          <ac:chgData name="Mitchell Wand" userId="de9b44c55c049659" providerId="LiveId" clId="{EA4C50BF-E095-43E6-81D2-CD7A37F76019}" dt="2022-08-30T19:39:37.337" v="1741" actId="20577"/>
          <ac:spMkLst>
            <pc:docMk/>
            <pc:sldMk cId="3716223663" sldId="366"/>
            <ac:spMk id="3" creationId="{FCCE4D6C-6E60-4E4C-BE55-5674B33BAD01}"/>
          </ac:spMkLst>
        </pc:spChg>
      </pc:sldChg>
      <pc:sldChg chg="modNotesTx">
        <pc:chgData name="Mitchell Wand" userId="de9b44c55c049659" providerId="LiveId" clId="{EA4C50BF-E095-43E6-81D2-CD7A37F76019}" dt="2022-08-30T20:36:56.711" v="1877" actId="20577"/>
        <pc:sldMkLst>
          <pc:docMk/>
          <pc:sldMk cId="2468871028" sldId="370"/>
        </pc:sldMkLst>
      </pc:sldChg>
      <pc:sldChg chg="modSp mod modNotesTx">
        <pc:chgData name="Mitchell Wand" userId="de9b44c55c049659" providerId="LiveId" clId="{EA4C50BF-E095-43E6-81D2-CD7A37F76019}" dt="2022-08-30T19:41:32.318" v="1761" actId="20577"/>
        <pc:sldMkLst>
          <pc:docMk/>
          <pc:sldMk cId="1321566400" sldId="377"/>
        </pc:sldMkLst>
        <pc:spChg chg="mod">
          <ac:chgData name="Mitchell Wand" userId="de9b44c55c049659" providerId="LiveId" clId="{EA4C50BF-E095-43E6-81D2-CD7A37F76019}" dt="2022-08-30T19:41:32.318" v="1761" actId="20577"/>
          <ac:spMkLst>
            <pc:docMk/>
            <pc:sldMk cId="1321566400" sldId="377"/>
            <ac:spMk id="2" creationId="{3323B94F-DD6B-4DB4-8395-2AB67EF792C3}"/>
          </ac:spMkLst>
        </pc:spChg>
      </pc:sldChg>
      <pc:sldChg chg="modSp mod">
        <pc:chgData name="Mitchell Wand" userId="de9b44c55c049659" providerId="LiveId" clId="{EA4C50BF-E095-43E6-81D2-CD7A37F76019}" dt="2022-08-30T18:55:39.871" v="0" actId="20577"/>
        <pc:sldMkLst>
          <pc:docMk/>
          <pc:sldMk cId="2452429264" sldId="379"/>
        </pc:sldMkLst>
        <pc:spChg chg="mod">
          <ac:chgData name="Mitchell Wand" userId="de9b44c55c049659" providerId="LiveId" clId="{EA4C50BF-E095-43E6-81D2-CD7A37F76019}" dt="2022-08-30T18:55:39.871" v="0" actId="20577"/>
          <ac:spMkLst>
            <pc:docMk/>
            <pc:sldMk cId="2452429264" sldId="379"/>
            <ac:spMk id="8" creationId="{5B356C44-32EB-4AC4-94B7-A86895491E70}"/>
          </ac:spMkLst>
        </pc:spChg>
      </pc:sldChg>
      <pc:sldChg chg="addSp delSp modSp new mod ord modAnim">
        <pc:chgData name="Mitchell Wand" userId="de9b44c55c049659" providerId="LiveId" clId="{EA4C50BF-E095-43E6-81D2-CD7A37F76019}" dt="2022-08-30T19:01:26.485" v="179"/>
        <pc:sldMkLst>
          <pc:docMk/>
          <pc:sldMk cId="1278534813" sldId="380"/>
        </pc:sldMkLst>
        <pc:spChg chg="mod">
          <ac:chgData name="Mitchell Wand" userId="de9b44c55c049659" providerId="LiveId" clId="{EA4C50BF-E095-43E6-81D2-CD7A37F76019}" dt="2022-08-30T18:59:43.704" v="163" actId="20577"/>
          <ac:spMkLst>
            <pc:docMk/>
            <pc:sldMk cId="1278534813" sldId="380"/>
            <ac:spMk id="2" creationId="{1D34A770-8D81-BFD1-9195-638C66F46B9A}"/>
          </ac:spMkLst>
        </pc:spChg>
        <pc:spChg chg="mod">
          <ac:chgData name="Mitchell Wand" userId="de9b44c55c049659" providerId="LiveId" clId="{EA4C50BF-E095-43E6-81D2-CD7A37F76019}" dt="2022-08-30T19:00:37.467" v="174" actId="6549"/>
          <ac:spMkLst>
            <pc:docMk/>
            <pc:sldMk cId="1278534813" sldId="380"/>
            <ac:spMk id="3" creationId="{20AA8411-AAE1-73CF-7E57-9F071571944D}"/>
          </ac:spMkLst>
        </pc:spChg>
        <pc:spChg chg="add del">
          <ac:chgData name="Mitchell Wand" userId="de9b44c55c049659" providerId="LiveId" clId="{EA4C50BF-E095-43E6-81D2-CD7A37F76019}" dt="2022-08-30T19:00:50.896" v="176" actId="22"/>
          <ac:spMkLst>
            <pc:docMk/>
            <pc:sldMk cId="1278534813" sldId="380"/>
            <ac:spMk id="6" creationId="{FEAC7180-2C2E-89D8-4909-8C8FDBD79FE2}"/>
          </ac:spMkLst>
        </pc:spChg>
        <pc:spChg chg="add mod">
          <ac:chgData name="Mitchell Wand" userId="de9b44c55c049659" providerId="LiveId" clId="{EA4C50BF-E095-43E6-81D2-CD7A37F76019}" dt="2022-08-30T19:00:56.732" v="177"/>
          <ac:spMkLst>
            <pc:docMk/>
            <pc:sldMk cId="1278534813" sldId="380"/>
            <ac:spMk id="7" creationId="{8BBDEB92-85BE-2CDB-073B-4C6104E3F4D5}"/>
          </ac:spMkLst>
        </pc:spChg>
      </pc:sldChg>
      <pc:sldChg chg="addSp delSp modSp new mod">
        <pc:chgData name="Mitchell Wand" userId="de9b44c55c049659" providerId="LiveId" clId="{EA4C50BF-E095-43E6-81D2-CD7A37F76019}" dt="2022-08-30T19:04:38.822" v="413" actId="20577"/>
        <pc:sldMkLst>
          <pc:docMk/>
          <pc:sldMk cId="4257474872" sldId="381"/>
        </pc:sldMkLst>
        <pc:spChg chg="mod">
          <ac:chgData name="Mitchell Wand" userId="de9b44c55c049659" providerId="LiveId" clId="{EA4C50BF-E095-43E6-81D2-CD7A37F76019}" dt="2022-08-30T19:02:32.496" v="246" actId="20577"/>
          <ac:spMkLst>
            <pc:docMk/>
            <pc:sldMk cId="4257474872" sldId="381"/>
            <ac:spMk id="2" creationId="{7C39E728-8086-5E41-2C19-BA499160C39E}"/>
          </ac:spMkLst>
        </pc:spChg>
        <pc:spChg chg="del mod">
          <ac:chgData name="Mitchell Wand" userId="de9b44c55c049659" providerId="LiveId" clId="{EA4C50BF-E095-43E6-81D2-CD7A37F76019}" dt="2022-08-30T19:03:06.666" v="271" actId="478"/>
          <ac:spMkLst>
            <pc:docMk/>
            <pc:sldMk cId="4257474872" sldId="381"/>
            <ac:spMk id="3" creationId="{DF395F07-A177-C4AF-198B-1208CBC0DE85}"/>
          </ac:spMkLst>
        </pc:spChg>
        <pc:spChg chg="add mod">
          <ac:chgData name="Mitchell Wand" userId="de9b44c55c049659" providerId="LiveId" clId="{EA4C50BF-E095-43E6-81D2-CD7A37F76019}" dt="2022-08-30T19:03:06.666" v="271" actId="478"/>
          <ac:spMkLst>
            <pc:docMk/>
            <pc:sldMk cId="4257474872" sldId="381"/>
            <ac:spMk id="6" creationId="{38BED14B-19EF-CD09-B664-7A0B10E2C042}"/>
          </ac:spMkLst>
        </pc:spChg>
        <pc:spChg chg="add mod">
          <ac:chgData name="Mitchell Wand" userId="de9b44c55c049659" providerId="LiveId" clId="{EA4C50BF-E095-43E6-81D2-CD7A37F76019}" dt="2022-08-30T19:03:19.869" v="273"/>
          <ac:spMkLst>
            <pc:docMk/>
            <pc:sldMk cId="4257474872" sldId="381"/>
            <ac:spMk id="8" creationId="{31107A69-2D8E-1214-E6CE-8CFD27A1B19D}"/>
          </ac:spMkLst>
        </pc:spChg>
        <pc:spChg chg="add mod">
          <ac:chgData name="Mitchell Wand" userId="de9b44c55c049659" providerId="LiveId" clId="{EA4C50BF-E095-43E6-81D2-CD7A37F76019}" dt="2022-08-30T19:03:19.869" v="273"/>
          <ac:spMkLst>
            <pc:docMk/>
            <pc:sldMk cId="4257474872" sldId="381"/>
            <ac:spMk id="9" creationId="{2FF3C98D-A621-FEA6-1E6A-19BEEA58AAC9}"/>
          </ac:spMkLst>
        </pc:spChg>
        <pc:grpChg chg="add mod">
          <ac:chgData name="Mitchell Wand" userId="de9b44c55c049659" providerId="LiveId" clId="{EA4C50BF-E095-43E6-81D2-CD7A37F76019}" dt="2022-08-30T19:03:19.869" v="273"/>
          <ac:grpSpMkLst>
            <pc:docMk/>
            <pc:sldMk cId="4257474872" sldId="381"/>
            <ac:grpSpMk id="7" creationId="{9F50B656-B524-F041-2528-09833E5B694F}"/>
          </ac:grpSpMkLst>
        </pc:grpChg>
        <pc:graphicFrameChg chg="add mod">
          <ac:chgData name="Mitchell Wand" userId="de9b44c55c049659" providerId="LiveId" clId="{EA4C50BF-E095-43E6-81D2-CD7A37F76019}" dt="2022-08-30T19:04:38.822" v="413" actId="20577"/>
          <ac:graphicFrameMkLst>
            <pc:docMk/>
            <pc:sldMk cId="4257474872" sldId="381"/>
            <ac:graphicFrameMk id="10" creationId="{BD762AA2-B8E6-CE63-C277-9D78BC5B5A1B}"/>
          </ac:graphicFrameMkLst>
        </pc:graphicFrameChg>
      </pc:sldChg>
      <pc:sldChg chg="addSp delSp modSp add del mod">
        <pc:chgData name="Mitchell Wand" userId="de9b44c55c049659" providerId="LiveId" clId="{EA4C50BF-E095-43E6-81D2-CD7A37F76019}" dt="2022-08-30T19:37:27.492" v="1701" actId="2696"/>
        <pc:sldMkLst>
          <pc:docMk/>
          <pc:sldMk cId="3681161191" sldId="412"/>
        </pc:sldMkLst>
        <pc:spChg chg="mod">
          <ac:chgData name="Mitchell Wand" userId="de9b44c55c049659" providerId="LiveId" clId="{EA4C50BF-E095-43E6-81D2-CD7A37F76019}" dt="2022-08-30T19:06:58.711" v="458" actId="20577"/>
          <ac:spMkLst>
            <pc:docMk/>
            <pc:sldMk cId="3681161191" sldId="412"/>
            <ac:spMk id="2" creationId="{7E904B5E-91AC-4C1E-A6BE-56F6BD35DC84}"/>
          </ac:spMkLst>
        </pc:spChg>
        <pc:spChg chg="del">
          <ac:chgData name="Mitchell Wand" userId="de9b44c55c049659" providerId="LiveId" clId="{EA4C50BF-E095-43E6-81D2-CD7A37F76019}" dt="2022-08-30T19:07:04.058" v="459" actId="478"/>
          <ac:spMkLst>
            <pc:docMk/>
            <pc:sldMk cId="3681161191" sldId="412"/>
            <ac:spMk id="3" creationId="{43DDDCE9-8CC6-4685-885B-8EB6634AA878}"/>
          </ac:spMkLst>
        </pc:spChg>
        <pc:spChg chg="add mod">
          <ac:chgData name="Mitchell Wand" userId="de9b44c55c049659" providerId="LiveId" clId="{EA4C50BF-E095-43E6-81D2-CD7A37F76019}" dt="2022-08-30T19:31:53.646" v="1303" actId="20577"/>
          <ac:spMkLst>
            <pc:docMk/>
            <pc:sldMk cId="3681161191" sldId="412"/>
            <ac:spMk id="6" creationId="{63547E67-8F96-A7D4-F71E-8E4634BE8F16}"/>
          </ac:spMkLst>
        </pc:spChg>
      </pc:sldChg>
      <pc:sldChg chg="add">
        <pc:chgData name="Mitchell Wand" userId="de9b44c55c049659" providerId="LiveId" clId="{EA4C50BF-E095-43E6-81D2-CD7A37F76019}" dt="2022-08-30T19:37:35.496" v="1702"/>
        <pc:sldMkLst>
          <pc:docMk/>
          <pc:sldMk cId="3874025181" sldId="412"/>
        </pc:sldMkLst>
      </pc:sldChg>
      <pc:sldChg chg="addSp delSp modSp add del mod">
        <pc:chgData name="Mitchell Wand" userId="de9b44c55c049659" providerId="LiveId" clId="{EA4C50BF-E095-43E6-81D2-CD7A37F76019}" dt="2022-08-30T19:37:27.492" v="1701" actId="2696"/>
        <pc:sldMkLst>
          <pc:docMk/>
          <pc:sldMk cId="3118770509" sldId="416"/>
        </pc:sldMkLst>
        <pc:spChg chg="mod">
          <ac:chgData name="Mitchell Wand" userId="de9b44c55c049659" providerId="LiveId" clId="{EA4C50BF-E095-43E6-81D2-CD7A37F76019}" dt="2022-08-30T19:11:47.267" v="839" actId="20577"/>
          <ac:spMkLst>
            <pc:docMk/>
            <pc:sldMk cId="3118770509" sldId="416"/>
            <ac:spMk id="2" creationId="{AE3E72A7-92DE-423B-A904-AE88EDE1F8AE}"/>
          </ac:spMkLst>
        </pc:spChg>
        <pc:spChg chg="mod">
          <ac:chgData name="Mitchell Wand" userId="de9b44c55c049659" providerId="LiveId" clId="{EA4C50BF-E095-43E6-81D2-CD7A37F76019}" dt="2022-08-30T19:14:25.466" v="938" actId="27636"/>
          <ac:spMkLst>
            <pc:docMk/>
            <pc:sldMk cId="3118770509" sldId="416"/>
            <ac:spMk id="3" creationId="{F5A32929-7727-49E3-92D6-0FD395A65342}"/>
          </ac:spMkLst>
        </pc:spChg>
        <pc:spChg chg="add mod">
          <ac:chgData name="Mitchell Wand" userId="de9b44c55c049659" providerId="LiveId" clId="{EA4C50BF-E095-43E6-81D2-CD7A37F76019}" dt="2022-08-30T19:13:34.553" v="916" actId="207"/>
          <ac:spMkLst>
            <pc:docMk/>
            <pc:sldMk cId="3118770509" sldId="416"/>
            <ac:spMk id="5" creationId="{842EFB36-9979-DF75-FA0B-A84EA0690AD6}"/>
          </ac:spMkLst>
        </pc:spChg>
        <pc:spChg chg="add mod">
          <ac:chgData name="Mitchell Wand" userId="de9b44c55c049659" providerId="LiveId" clId="{EA4C50BF-E095-43E6-81D2-CD7A37F76019}" dt="2022-08-30T19:15:37.602" v="1066" actId="255"/>
          <ac:spMkLst>
            <pc:docMk/>
            <pc:sldMk cId="3118770509" sldId="416"/>
            <ac:spMk id="6" creationId="{C479E27F-A6F8-875E-7954-4BE8EDE3B7D1}"/>
          </ac:spMkLst>
        </pc:spChg>
        <pc:spChg chg="add del mod">
          <ac:chgData name="Mitchell Wand" userId="de9b44c55c049659" providerId="LiveId" clId="{EA4C50BF-E095-43E6-81D2-CD7A37F76019}" dt="2022-08-30T19:15:25.884" v="1065" actId="478"/>
          <ac:spMkLst>
            <pc:docMk/>
            <pc:sldMk cId="3118770509" sldId="416"/>
            <ac:spMk id="7" creationId="{B7DCD927-1740-C0B7-46B7-689CF9FBB05F}"/>
          </ac:spMkLst>
        </pc:spChg>
        <pc:spChg chg="add mod">
          <ac:chgData name="Mitchell Wand" userId="de9b44c55c049659" providerId="LiveId" clId="{EA4C50BF-E095-43E6-81D2-CD7A37F76019}" dt="2022-08-30T19:16:23.818" v="1081" actId="1076"/>
          <ac:spMkLst>
            <pc:docMk/>
            <pc:sldMk cId="3118770509" sldId="416"/>
            <ac:spMk id="8" creationId="{198A1E92-4E24-D593-0C9F-41878B075BA1}"/>
          </ac:spMkLst>
        </pc:spChg>
        <pc:spChg chg="add del mod">
          <ac:chgData name="Mitchell Wand" userId="de9b44c55c049659" providerId="LiveId" clId="{EA4C50BF-E095-43E6-81D2-CD7A37F76019}" dt="2022-08-30T19:16:13.655" v="1079" actId="478"/>
          <ac:spMkLst>
            <pc:docMk/>
            <pc:sldMk cId="3118770509" sldId="416"/>
            <ac:spMk id="9" creationId="{79B798F3-4DD2-47C0-B361-AE3FFD5C8276}"/>
          </ac:spMkLst>
        </pc:spChg>
        <pc:spChg chg="add mod">
          <ac:chgData name="Mitchell Wand" userId="de9b44c55c049659" providerId="LiveId" clId="{EA4C50BF-E095-43E6-81D2-CD7A37F76019}" dt="2022-08-30T19:16:38.567" v="1090" actId="20577"/>
          <ac:spMkLst>
            <pc:docMk/>
            <pc:sldMk cId="3118770509" sldId="416"/>
            <ac:spMk id="10" creationId="{0415E4AA-28FD-834C-5DE8-954BF316814F}"/>
          </ac:spMkLst>
        </pc:spChg>
      </pc:sldChg>
      <pc:sldChg chg="add">
        <pc:chgData name="Mitchell Wand" userId="de9b44c55c049659" providerId="LiveId" clId="{EA4C50BF-E095-43E6-81D2-CD7A37F76019}" dt="2022-08-30T19:37:35.496" v="1702"/>
        <pc:sldMkLst>
          <pc:docMk/>
          <pc:sldMk cId="4285151892" sldId="416"/>
        </pc:sldMkLst>
      </pc:sldChg>
      <pc:sldChg chg="add del">
        <pc:chgData name="Mitchell Wand" userId="de9b44c55c049659" providerId="LiveId" clId="{EA4C50BF-E095-43E6-81D2-CD7A37F76019}" dt="2022-08-30T19:37:27.492" v="1701" actId="2696"/>
        <pc:sldMkLst>
          <pc:docMk/>
          <pc:sldMk cId="207312408" sldId="417"/>
        </pc:sldMkLst>
      </pc:sldChg>
      <pc:sldChg chg="add">
        <pc:chgData name="Mitchell Wand" userId="de9b44c55c049659" providerId="LiveId" clId="{EA4C50BF-E095-43E6-81D2-CD7A37F76019}" dt="2022-08-30T19:37:35.496" v="1702"/>
        <pc:sldMkLst>
          <pc:docMk/>
          <pc:sldMk cId="250917390" sldId="417"/>
        </pc:sldMkLst>
      </pc:sldChg>
      <pc:sldChg chg="modSp add del mod ord">
        <pc:chgData name="Mitchell Wand" userId="de9b44c55c049659" providerId="LiveId" clId="{EA4C50BF-E095-43E6-81D2-CD7A37F76019}" dt="2022-08-30T19:37:27.492" v="1701" actId="2696"/>
        <pc:sldMkLst>
          <pc:docMk/>
          <pc:sldMk cId="128826574" sldId="418"/>
        </pc:sldMkLst>
        <pc:spChg chg="mod">
          <ac:chgData name="Mitchell Wand" userId="de9b44c55c049659" providerId="LiveId" clId="{EA4C50BF-E095-43E6-81D2-CD7A37F76019}" dt="2022-08-30T19:12:09.841" v="852" actId="20577"/>
          <ac:spMkLst>
            <pc:docMk/>
            <pc:sldMk cId="128826574" sldId="418"/>
            <ac:spMk id="2" creationId="{8A0F2821-41CE-4E1B-9203-CE081F2CFC59}"/>
          </ac:spMkLst>
        </pc:spChg>
      </pc:sldChg>
      <pc:sldChg chg="add">
        <pc:chgData name="Mitchell Wand" userId="de9b44c55c049659" providerId="LiveId" clId="{EA4C50BF-E095-43E6-81D2-CD7A37F76019}" dt="2022-08-30T19:37:35.496" v="1702"/>
        <pc:sldMkLst>
          <pc:docMk/>
          <pc:sldMk cId="3578469217" sldId="418"/>
        </pc:sldMkLst>
      </pc:sldChg>
      <pc:sldChg chg="add del">
        <pc:chgData name="Mitchell Wand" userId="de9b44c55c049659" providerId="LiveId" clId="{EA4C50BF-E095-43E6-81D2-CD7A37F76019}" dt="2022-08-30T19:16:52.483" v="1091" actId="2696"/>
        <pc:sldMkLst>
          <pc:docMk/>
          <pc:sldMk cId="2242979527" sldId="419"/>
        </pc:sldMkLst>
      </pc:sldChg>
      <pc:sldChg chg="add del">
        <pc:chgData name="Mitchell Wand" userId="de9b44c55c049659" providerId="LiveId" clId="{EA4C50BF-E095-43E6-81D2-CD7A37F76019}" dt="2022-08-30T19:32:38.853" v="1305" actId="2696"/>
        <pc:sldMkLst>
          <pc:docMk/>
          <pc:sldMk cId="1716946712" sldId="420"/>
        </pc:sldMkLst>
      </pc:sldChg>
      <pc:sldChg chg="add del">
        <pc:chgData name="Mitchell Wand" userId="de9b44c55c049659" providerId="LiveId" clId="{EA4C50BF-E095-43E6-81D2-CD7A37F76019}" dt="2022-08-30T19:32:43.090" v="1306" actId="2696"/>
        <pc:sldMkLst>
          <pc:docMk/>
          <pc:sldMk cId="3290665104" sldId="421"/>
        </pc:sldMkLst>
      </pc:sldChg>
      <pc:sldChg chg="add del">
        <pc:chgData name="Mitchell Wand" userId="de9b44c55c049659" providerId="LiveId" clId="{EA4C50BF-E095-43E6-81D2-CD7A37F76019}" dt="2022-08-30T19:33:01.363" v="1308" actId="2696"/>
        <pc:sldMkLst>
          <pc:docMk/>
          <pc:sldMk cId="125374142" sldId="422"/>
        </pc:sldMkLst>
      </pc:sldChg>
      <pc:sldChg chg="add del ord">
        <pc:chgData name="Mitchell Wand" userId="de9b44c55c049659" providerId="LiveId" clId="{EA4C50BF-E095-43E6-81D2-CD7A37F76019}" dt="2022-08-30T19:32:05.452" v="1304" actId="2696"/>
        <pc:sldMkLst>
          <pc:docMk/>
          <pc:sldMk cId="3711311485" sldId="424"/>
        </pc:sldMkLst>
      </pc:sldChg>
      <pc:sldChg chg="modSp add del mod">
        <pc:chgData name="Mitchell Wand" userId="de9b44c55c049659" providerId="LiveId" clId="{EA4C50BF-E095-43E6-81D2-CD7A37F76019}" dt="2022-08-30T19:37:27.492" v="1701" actId="2696"/>
        <pc:sldMkLst>
          <pc:docMk/>
          <pc:sldMk cId="2964924213" sldId="430"/>
        </pc:sldMkLst>
        <pc:spChg chg="mod">
          <ac:chgData name="Mitchell Wand" userId="de9b44c55c049659" providerId="LiveId" clId="{EA4C50BF-E095-43E6-81D2-CD7A37F76019}" dt="2022-08-30T19:07:21.301" v="470" actId="20577"/>
          <ac:spMkLst>
            <pc:docMk/>
            <pc:sldMk cId="2964924213" sldId="430"/>
            <ac:spMk id="2" creationId="{DD46A4C1-A4E1-4FD4-B266-9FFE28C51D1D}"/>
          </ac:spMkLst>
        </pc:spChg>
        <pc:spChg chg="mod">
          <ac:chgData name="Mitchell Wand" userId="de9b44c55c049659" providerId="LiveId" clId="{EA4C50BF-E095-43E6-81D2-CD7A37F76019}" dt="2022-08-30T19:11:06.935" v="828" actId="6549"/>
          <ac:spMkLst>
            <pc:docMk/>
            <pc:sldMk cId="2964924213" sldId="430"/>
            <ac:spMk id="3" creationId="{A83ACF0D-4A17-4131-90E7-C5D2C0B64C01}"/>
          </ac:spMkLst>
        </pc:spChg>
      </pc:sldChg>
      <pc:sldChg chg="add">
        <pc:chgData name="Mitchell Wand" userId="de9b44c55c049659" providerId="LiveId" clId="{EA4C50BF-E095-43E6-81D2-CD7A37F76019}" dt="2022-08-30T19:37:35.496" v="1702"/>
        <pc:sldMkLst>
          <pc:docMk/>
          <pc:sldMk cId="3345968335" sldId="430"/>
        </pc:sldMkLst>
      </pc:sldChg>
      <pc:sldChg chg="add del">
        <pc:chgData name="Mitchell Wand" userId="de9b44c55c049659" providerId="LiveId" clId="{EA4C50BF-E095-43E6-81D2-CD7A37F76019}" dt="2022-08-30T19:32:48.443" v="1307" actId="2696"/>
        <pc:sldMkLst>
          <pc:docMk/>
          <pc:sldMk cId="414894705" sldId="487"/>
        </pc:sldMkLst>
      </pc:sldChg>
      <pc:sldChg chg="add del">
        <pc:chgData name="Mitchell Wand" userId="de9b44c55c049659" providerId="LiveId" clId="{EA4C50BF-E095-43E6-81D2-CD7A37F76019}" dt="2022-08-30T19:33:05.290" v="1309" actId="2696"/>
        <pc:sldMkLst>
          <pc:docMk/>
          <pc:sldMk cId="3513977778" sldId="488"/>
        </pc:sldMkLst>
      </pc:sldChg>
      <pc:sldChg chg="addSp delSp modSp add del mod">
        <pc:chgData name="Mitchell Wand" userId="de9b44c55c049659" providerId="LiveId" clId="{EA4C50BF-E095-43E6-81D2-CD7A37F76019}" dt="2022-08-30T19:31:28.845" v="1266" actId="2696"/>
        <pc:sldMkLst>
          <pc:docMk/>
          <pc:sldMk cId="199340302" sldId="489"/>
        </pc:sldMkLst>
        <pc:spChg chg="mod">
          <ac:chgData name="Mitchell Wand" userId="de9b44c55c049659" providerId="LiveId" clId="{EA4C50BF-E095-43E6-81D2-CD7A37F76019}" dt="2022-08-30T19:18:46.267" v="1146" actId="20577"/>
          <ac:spMkLst>
            <pc:docMk/>
            <pc:sldMk cId="199340302" sldId="489"/>
            <ac:spMk id="2" creationId="{8A0F2821-41CE-4E1B-9203-CE081F2CFC59}"/>
          </ac:spMkLst>
        </pc:spChg>
        <pc:spChg chg="mod">
          <ac:chgData name="Mitchell Wand" userId="de9b44c55c049659" providerId="LiveId" clId="{EA4C50BF-E095-43E6-81D2-CD7A37F76019}" dt="2022-08-30T19:19:16.391" v="1200" actId="20577"/>
          <ac:spMkLst>
            <pc:docMk/>
            <pc:sldMk cId="199340302" sldId="489"/>
            <ac:spMk id="3" creationId="{C6231731-3D93-423B-8492-07065E7282D5}"/>
          </ac:spMkLst>
        </pc:spChg>
        <pc:picChg chg="del">
          <ac:chgData name="Mitchell Wand" userId="de9b44c55c049659" providerId="LiveId" clId="{EA4C50BF-E095-43E6-81D2-CD7A37F76019}" dt="2022-08-30T19:18:58.104" v="1147" actId="478"/>
          <ac:picMkLst>
            <pc:docMk/>
            <pc:sldMk cId="199340302" sldId="489"/>
            <ac:picMk id="6" creationId="{3F997C1C-C659-436B-B706-100851C99115}"/>
          </ac:picMkLst>
        </pc:picChg>
        <pc:picChg chg="del mod">
          <ac:chgData name="Mitchell Wand" userId="de9b44c55c049659" providerId="LiveId" clId="{EA4C50BF-E095-43E6-81D2-CD7A37F76019}" dt="2022-08-30T19:24:30.383" v="1209" actId="21"/>
          <ac:picMkLst>
            <pc:docMk/>
            <pc:sldMk cId="199340302" sldId="489"/>
            <ac:picMk id="8" creationId="{789D6D95-D37A-41A3-9DE5-E6CAFBEF0F1D}"/>
          </ac:picMkLst>
        </pc:picChg>
        <pc:picChg chg="add mod">
          <ac:chgData name="Mitchell Wand" userId="de9b44c55c049659" providerId="LiveId" clId="{EA4C50BF-E095-43E6-81D2-CD7A37F76019}" dt="2022-08-30T19:24:39.153" v="1210" actId="1076"/>
          <ac:picMkLst>
            <pc:docMk/>
            <pc:sldMk cId="199340302" sldId="489"/>
            <ac:picMk id="1026" creationId="{2E551191-41EE-C7D0-E3B5-DE7856ABCEE5}"/>
          </ac:picMkLst>
        </pc:picChg>
      </pc:sldChg>
      <pc:sldChg chg="add">
        <pc:chgData name="Mitchell Wand" userId="de9b44c55c049659" providerId="LiveId" clId="{EA4C50BF-E095-43E6-81D2-CD7A37F76019}" dt="2022-08-30T19:37:35.496" v="1702"/>
        <pc:sldMkLst>
          <pc:docMk/>
          <pc:sldMk cId="81920931" sldId="490"/>
        </pc:sldMkLst>
      </pc:sldChg>
      <pc:sldChg chg="addSp delSp modSp add del mod">
        <pc:chgData name="Mitchell Wand" userId="de9b44c55c049659" providerId="LiveId" clId="{EA4C50BF-E095-43E6-81D2-CD7A37F76019}" dt="2022-08-30T19:37:27.492" v="1701" actId="2696"/>
        <pc:sldMkLst>
          <pc:docMk/>
          <pc:sldMk cId="2410754075" sldId="490"/>
        </pc:sldMkLst>
        <pc:spChg chg="mod">
          <ac:chgData name="Mitchell Wand" userId="de9b44c55c049659" providerId="LiveId" clId="{EA4C50BF-E095-43E6-81D2-CD7A37F76019}" dt="2022-08-30T19:28:16.553" v="1239" actId="20577"/>
          <ac:spMkLst>
            <pc:docMk/>
            <pc:sldMk cId="2410754075" sldId="490"/>
            <ac:spMk id="3" creationId="{C6231731-3D93-423B-8492-07065E7282D5}"/>
          </ac:spMkLst>
        </pc:spChg>
        <pc:spChg chg="add mod">
          <ac:chgData name="Mitchell Wand" userId="de9b44c55c049659" providerId="LiveId" clId="{EA4C50BF-E095-43E6-81D2-CD7A37F76019}" dt="2022-08-30T19:28:03.019" v="1229" actId="208"/>
          <ac:spMkLst>
            <pc:docMk/>
            <pc:sldMk cId="2410754075" sldId="490"/>
            <ac:spMk id="6" creationId="{6E4DB1F4-2510-A020-2881-1E612BB14DDC}"/>
          </ac:spMkLst>
        </pc:spChg>
        <pc:picChg chg="add mod">
          <ac:chgData name="Mitchell Wand" userId="de9b44c55c049659" providerId="LiveId" clId="{EA4C50BF-E095-43E6-81D2-CD7A37F76019}" dt="2022-08-30T19:26:22.407" v="1214" actId="1076"/>
          <ac:picMkLst>
            <pc:docMk/>
            <pc:sldMk cId="2410754075" sldId="490"/>
            <ac:picMk id="5" creationId="{69045311-9FBA-5A4D-ADD9-613CD6EE4B08}"/>
          </ac:picMkLst>
        </pc:picChg>
        <pc:picChg chg="del">
          <ac:chgData name="Mitchell Wand" userId="de9b44c55c049659" providerId="LiveId" clId="{EA4C50BF-E095-43E6-81D2-CD7A37F76019}" dt="2022-08-30T19:26:02.436" v="1212" actId="478"/>
          <ac:picMkLst>
            <pc:docMk/>
            <pc:sldMk cId="2410754075" sldId="490"/>
            <ac:picMk id="1026" creationId="{2E551191-41EE-C7D0-E3B5-DE7856ABCEE5}"/>
          </ac:picMkLst>
        </pc:picChg>
        <pc:cxnChg chg="add mod">
          <ac:chgData name="Mitchell Wand" userId="de9b44c55c049659" providerId="LiveId" clId="{EA4C50BF-E095-43E6-81D2-CD7A37F76019}" dt="2022-08-30T19:31:05.305" v="1265" actId="14100"/>
          <ac:cxnSpMkLst>
            <pc:docMk/>
            <pc:sldMk cId="2410754075" sldId="490"/>
            <ac:cxnSpMk id="8" creationId="{B3727DDA-7256-B719-54C2-CEF522A4484C}"/>
          </ac:cxnSpMkLst>
        </pc:cxnChg>
        <pc:cxnChg chg="add mod">
          <ac:chgData name="Mitchell Wand" userId="de9b44c55c049659" providerId="LiveId" clId="{EA4C50BF-E095-43E6-81D2-CD7A37F76019}" dt="2022-08-30T19:30:52.907" v="1261" actId="14100"/>
          <ac:cxnSpMkLst>
            <pc:docMk/>
            <pc:sldMk cId="2410754075" sldId="490"/>
            <ac:cxnSpMk id="9" creationId="{766FC09C-4EC0-055C-631E-2129B426876D}"/>
          </ac:cxnSpMkLst>
        </pc:cxnChg>
        <pc:cxnChg chg="add mod">
          <ac:chgData name="Mitchell Wand" userId="de9b44c55c049659" providerId="LiveId" clId="{EA4C50BF-E095-43E6-81D2-CD7A37F76019}" dt="2022-08-30T19:30:31.280" v="1259" actId="14100"/>
          <ac:cxnSpMkLst>
            <pc:docMk/>
            <pc:sldMk cId="2410754075" sldId="490"/>
            <ac:cxnSpMk id="10" creationId="{73C4F1DA-D1BE-4E91-89F3-53457156C5F2}"/>
          </ac:cxnSpMkLst>
        </pc:cxnChg>
        <pc:cxnChg chg="add mod">
          <ac:chgData name="Mitchell Wand" userId="de9b44c55c049659" providerId="LiveId" clId="{EA4C50BF-E095-43E6-81D2-CD7A37F76019}" dt="2022-08-30T19:30:04.282" v="1253" actId="14100"/>
          <ac:cxnSpMkLst>
            <pc:docMk/>
            <pc:sldMk cId="2410754075" sldId="490"/>
            <ac:cxnSpMk id="11" creationId="{67E39126-C07E-0DB0-EEBD-B4E5B629B7BD}"/>
          </ac:cxnSpMkLst>
        </pc:cxnChg>
        <pc:cxnChg chg="add mod">
          <ac:chgData name="Mitchell Wand" userId="de9b44c55c049659" providerId="LiveId" clId="{EA4C50BF-E095-43E6-81D2-CD7A37F76019}" dt="2022-08-30T19:29:46.661" v="1251" actId="14100"/>
          <ac:cxnSpMkLst>
            <pc:docMk/>
            <pc:sldMk cId="2410754075" sldId="490"/>
            <ac:cxnSpMk id="12" creationId="{AF193149-7CAB-37F4-44BC-5B5517E5588D}"/>
          </ac:cxnSpMkLst>
        </pc:cxnChg>
      </pc:sldChg>
      <pc:sldChg chg="add">
        <pc:chgData name="Mitchell Wand" userId="de9b44c55c049659" providerId="LiveId" clId="{EA4C50BF-E095-43E6-81D2-CD7A37F76019}" dt="2022-08-30T19:37:35.496" v="1702"/>
        <pc:sldMkLst>
          <pc:docMk/>
          <pc:sldMk cId="1802476990" sldId="491"/>
        </pc:sldMkLst>
      </pc:sldChg>
      <pc:sldChg chg="modSp new del mod">
        <pc:chgData name="Mitchell Wand" userId="de9b44c55c049659" providerId="LiveId" clId="{EA4C50BF-E095-43E6-81D2-CD7A37F76019}" dt="2022-08-30T19:37:27.492" v="1701" actId="2696"/>
        <pc:sldMkLst>
          <pc:docMk/>
          <pc:sldMk cId="4248889327" sldId="491"/>
        </pc:sldMkLst>
        <pc:spChg chg="mod">
          <ac:chgData name="Mitchell Wand" userId="de9b44c55c049659" providerId="LiveId" clId="{EA4C50BF-E095-43E6-81D2-CD7A37F76019}" dt="2022-08-30T19:33:43.443" v="1343" actId="20577"/>
          <ac:spMkLst>
            <pc:docMk/>
            <pc:sldMk cId="4248889327" sldId="491"/>
            <ac:spMk id="2" creationId="{815A0EE6-0625-3F43-76E9-143FD7F06B27}"/>
          </ac:spMkLst>
        </pc:spChg>
        <pc:spChg chg="mod">
          <ac:chgData name="Mitchell Wand" userId="de9b44c55c049659" providerId="LiveId" clId="{EA4C50BF-E095-43E6-81D2-CD7A37F76019}" dt="2022-08-30T19:36:16.847" v="1644" actId="20577"/>
          <ac:spMkLst>
            <pc:docMk/>
            <pc:sldMk cId="4248889327" sldId="491"/>
            <ac:spMk id="3" creationId="{0DA8F21C-0D26-599F-3A1C-78D34F165CB3}"/>
          </ac:spMkLst>
        </pc:spChg>
      </pc:sldChg>
      <pc:sldChg chg="modSp new mod">
        <pc:chgData name="Mitchell Wand" userId="de9b44c55c049659" providerId="LiveId" clId="{EA4C50BF-E095-43E6-81D2-CD7A37F76019}" dt="2022-08-30T19:37:06.103" v="1700" actId="20577"/>
        <pc:sldMkLst>
          <pc:docMk/>
          <pc:sldMk cId="509432682" sldId="492"/>
        </pc:sldMkLst>
        <pc:spChg chg="mod">
          <ac:chgData name="Mitchell Wand" userId="de9b44c55c049659" providerId="LiveId" clId="{EA4C50BF-E095-43E6-81D2-CD7A37F76019}" dt="2022-08-30T19:37:06.103" v="1700" actId="20577"/>
          <ac:spMkLst>
            <pc:docMk/>
            <pc:sldMk cId="509432682" sldId="492"/>
            <ac:spMk id="2" creationId="{6D4FDDBB-CE87-8647-122B-DCC6AD94D23F}"/>
          </ac:spMkLst>
        </pc:spChg>
      </pc:sldChg>
    </pc:docChg>
  </pc:docChgLst>
  <pc:docChgLst>
    <pc:chgData name="Mitchell Wand" userId="de9b44c55c049659" providerId="LiveId" clId="{99718308-7C56-473B-8B2B-53B03B1B7395}"/>
    <pc:docChg chg="undo custSel addSld modSld">
      <pc:chgData name="Mitchell Wand" userId="de9b44c55c049659" providerId="LiveId" clId="{99718308-7C56-473B-8B2B-53B03B1B7395}" dt="2022-09-14T18:51:01.402" v="704" actId="27636"/>
      <pc:docMkLst>
        <pc:docMk/>
      </pc:docMkLst>
      <pc:sldChg chg="addSp modSp add mod modAnim modNotesTx">
        <pc:chgData name="Mitchell Wand" userId="de9b44c55c049659" providerId="LiveId" clId="{99718308-7C56-473B-8B2B-53B03B1B7395}" dt="2022-09-14T18:51:01.402" v="704" actId="27636"/>
        <pc:sldMkLst>
          <pc:docMk/>
          <pc:sldMk cId="3605028067" sldId="495"/>
        </pc:sldMkLst>
        <pc:spChg chg="mod">
          <ac:chgData name="Mitchell Wand" userId="de9b44c55c049659" providerId="LiveId" clId="{99718308-7C56-473B-8B2B-53B03B1B7395}" dt="2022-09-14T18:40:45.997" v="75" actId="20577"/>
          <ac:spMkLst>
            <pc:docMk/>
            <pc:sldMk cId="3605028067" sldId="495"/>
            <ac:spMk id="2" creationId="{BA745527-D100-4B4F-829D-1B696CAF1C9B}"/>
          </ac:spMkLst>
        </pc:spChg>
        <pc:spChg chg="mod">
          <ac:chgData name="Mitchell Wand" userId="de9b44c55c049659" providerId="LiveId" clId="{99718308-7C56-473B-8B2B-53B03B1B7395}" dt="2022-09-14T18:51:01.402" v="704" actId="27636"/>
          <ac:spMkLst>
            <pc:docMk/>
            <pc:sldMk cId="3605028067" sldId="495"/>
            <ac:spMk id="3" creationId="{FCCE4D6C-6E60-4E4C-BE55-5674B33BAD01}"/>
          </ac:spMkLst>
        </pc:spChg>
        <pc:spChg chg="mod">
          <ac:chgData name="Mitchell Wand" userId="de9b44c55c049659" providerId="LiveId" clId="{99718308-7C56-473B-8B2B-53B03B1B7395}" dt="2022-09-14T18:39:05.942" v="17" actId="255"/>
          <ac:spMkLst>
            <pc:docMk/>
            <pc:sldMk cId="3605028067" sldId="495"/>
            <ac:spMk id="5" creationId="{7A7CE241-579A-C00B-2C03-8055423915D5}"/>
          </ac:spMkLst>
        </pc:spChg>
        <pc:spChg chg="mod">
          <ac:chgData name="Mitchell Wand" userId="de9b44c55c049659" providerId="LiveId" clId="{99718308-7C56-473B-8B2B-53B03B1B7395}" dt="2022-09-14T18:39:17.321" v="20" actId="20577"/>
          <ac:spMkLst>
            <pc:docMk/>
            <pc:sldMk cId="3605028067" sldId="495"/>
            <ac:spMk id="6" creationId="{DDC06498-1D10-4E52-A107-990734307F51}"/>
          </ac:spMkLst>
        </pc:spChg>
        <pc:spChg chg="add mod">
          <ac:chgData name="Mitchell Wand" userId="de9b44c55c049659" providerId="LiveId" clId="{99718308-7C56-473B-8B2B-53B03B1B7395}" dt="2022-09-14T18:40:01.254" v="26" actId="255"/>
          <ac:spMkLst>
            <pc:docMk/>
            <pc:sldMk cId="3605028067" sldId="495"/>
            <ac:spMk id="11" creationId="{1B7168C4-C6D5-1024-A1FA-7A1C9E11C8D2}"/>
          </ac:spMkLst>
        </pc:spChg>
      </pc:sldChg>
    </pc:docChg>
  </pc:docChgLst>
  <pc:docChgLst>
    <pc:chgData name="Mitchell Wand" userId="de9b44c55c049659" providerId="LiveId" clId="{1B3D1EA2-D633-4A89-BCEE-7757CCB4FD42}"/>
    <pc:docChg chg="undo custSel modSld">
      <pc:chgData name="Mitchell Wand" userId="de9b44c55c049659" providerId="LiveId" clId="{1B3D1EA2-D633-4A89-BCEE-7757CCB4FD42}" dt="2023-01-07T17:13:38.282" v="157" actId="20577"/>
      <pc:docMkLst>
        <pc:docMk/>
      </pc:docMkLst>
      <pc:sldChg chg="modSp mod">
        <pc:chgData name="Mitchell Wand" userId="de9b44c55c049659" providerId="LiveId" clId="{1B3D1EA2-D633-4A89-BCEE-7757CCB4FD42}" dt="2023-01-07T17:09:49.689" v="18" actId="14100"/>
        <pc:sldMkLst>
          <pc:docMk/>
          <pc:sldMk cId="915762083" sldId="361"/>
        </pc:sldMkLst>
        <pc:spChg chg="mod">
          <ac:chgData name="Mitchell Wand" userId="de9b44c55c049659" providerId="LiveId" clId="{1B3D1EA2-D633-4A89-BCEE-7757CCB4FD42}" dt="2023-01-07T17:09:49.689" v="18" actId="14100"/>
          <ac:spMkLst>
            <pc:docMk/>
            <pc:sldMk cId="915762083" sldId="361"/>
            <ac:spMk id="5" creationId="{BE237715-0D80-47DC-8219-FE3B73352717}"/>
          </ac:spMkLst>
        </pc:spChg>
        <pc:spChg chg="mod">
          <ac:chgData name="Mitchell Wand" userId="de9b44c55c049659" providerId="LiveId" clId="{1B3D1EA2-D633-4A89-BCEE-7757CCB4FD42}" dt="2023-01-07T17:09:36.780" v="16"/>
          <ac:spMkLst>
            <pc:docMk/>
            <pc:sldMk cId="915762083" sldId="361"/>
            <ac:spMk id="6" creationId="{7129AFE6-2303-4CE4-8200-A004DD436F97}"/>
          </ac:spMkLst>
        </pc:spChg>
        <pc:spChg chg="mod">
          <ac:chgData name="Mitchell Wand" userId="de9b44c55c049659" providerId="LiveId" clId="{1B3D1EA2-D633-4A89-BCEE-7757CCB4FD42}" dt="2023-01-07T17:09:45.903" v="17" actId="14100"/>
          <ac:spMkLst>
            <pc:docMk/>
            <pc:sldMk cId="915762083" sldId="361"/>
            <ac:spMk id="8" creationId="{D13C1BAE-F029-4CC7-BCA5-8575A6ECA773}"/>
          </ac:spMkLst>
        </pc:spChg>
      </pc:sldChg>
      <pc:sldChg chg="modSp mod">
        <pc:chgData name="Mitchell Wand" userId="de9b44c55c049659" providerId="LiveId" clId="{1B3D1EA2-D633-4A89-BCEE-7757CCB4FD42}" dt="2023-01-07T17:10:56.560" v="22" actId="14100"/>
        <pc:sldMkLst>
          <pc:docMk/>
          <pc:sldMk cId="2175689014" sldId="363"/>
        </pc:sldMkLst>
        <pc:spChg chg="mod">
          <ac:chgData name="Mitchell Wand" userId="de9b44c55c049659" providerId="LiveId" clId="{1B3D1EA2-D633-4A89-BCEE-7757CCB4FD42}" dt="2023-01-07T17:10:47.559" v="21"/>
          <ac:spMkLst>
            <pc:docMk/>
            <pc:sldMk cId="2175689014" sldId="363"/>
            <ac:spMk id="6" creationId="{C57EF10A-F451-4D47-B00A-2D711BE90266}"/>
          </ac:spMkLst>
        </pc:spChg>
        <pc:spChg chg="mod">
          <ac:chgData name="Mitchell Wand" userId="de9b44c55c049659" providerId="LiveId" clId="{1B3D1EA2-D633-4A89-BCEE-7757CCB4FD42}" dt="2023-01-07T17:10:56.560" v="22" actId="14100"/>
          <ac:spMkLst>
            <pc:docMk/>
            <pc:sldMk cId="2175689014" sldId="363"/>
            <ac:spMk id="7" creationId="{43742CDD-C1E7-4BBA-89C5-767A9BCB1EEB}"/>
          </ac:spMkLst>
        </pc:spChg>
      </pc:sldChg>
      <pc:sldChg chg="modNotes">
        <pc:chgData name="Mitchell Wand" userId="de9b44c55c049659" providerId="LiveId" clId="{1B3D1EA2-D633-4A89-BCEE-7757CCB4FD42}" dt="2023-01-07T17:09:36.780" v="16"/>
        <pc:sldMkLst>
          <pc:docMk/>
          <pc:sldMk cId="3947735393" sldId="365"/>
        </pc:sldMkLst>
      </pc:sldChg>
      <pc:sldChg chg="modSp mod modNotes">
        <pc:chgData name="Mitchell Wand" userId="de9b44c55c049659" providerId="LiveId" clId="{1B3D1EA2-D633-4A89-BCEE-7757CCB4FD42}" dt="2023-01-07T17:12:02.572" v="26" actId="14100"/>
        <pc:sldMkLst>
          <pc:docMk/>
          <pc:sldMk cId="1583029545" sldId="369"/>
        </pc:sldMkLst>
        <pc:spChg chg="mod">
          <ac:chgData name="Mitchell Wand" userId="de9b44c55c049659" providerId="LiveId" clId="{1B3D1EA2-D633-4A89-BCEE-7757CCB4FD42}" dt="2023-01-07T17:12:02.572" v="26" actId="14100"/>
          <ac:spMkLst>
            <pc:docMk/>
            <pc:sldMk cId="1583029545" sldId="369"/>
            <ac:spMk id="6" creationId="{BD40DC19-940C-4417-B7DE-E77FCDC9039E}"/>
          </ac:spMkLst>
        </pc:spChg>
        <pc:spChg chg="mod">
          <ac:chgData name="Mitchell Wand" userId="de9b44c55c049659" providerId="LiveId" clId="{1B3D1EA2-D633-4A89-BCEE-7757CCB4FD42}" dt="2023-01-07T17:10:47.559" v="21"/>
          <ac:spMkLst>
            <pc:docMk/>
            <pc:sldMk cId="1583029545" sldId="369"/>
            <ac:spMk id="10" creationId="{6050C85E-D369-42A5-BF5F-D710CEBA79BF}"/>
          </ac:spMkLst>
        </pc:spChg>
      </pc:sldChg>
      <pc:sldChg chg="modSp mod">
        <pc:chgData name="Mitchell Wand" userId="de9b44c55c049659" providerId="LiveId" clId="{1B3D1EA2-D633-4A89-BCEE-7757CCB4FD42}" dt="2023-01-07T17:11:52.397" v="25" actId="20577"/>
        <pc:sldMkLst>
          <pc:docMk/>
          <pc:sldMk cId="1017021096" sldId="371"/>
        </pc:sldMkLst>
        <pc:spChg chg="mod">
          <ac:chgData name="Mitchell Wand" userId="de9b44c55c049659" providerId="LiveId" clId="{1B3D1EA2-D633-4A89-BCEE-7757CCB4FD42}" dt="2023-01-07T17:11:52.397" v="25" actId="20577"/>
          <ac:spMkLst>
            <pc:docMk/>
            <pc:sldMk cId="1017021096" sldId="371"/>
            <ac:spMk id="3" creationId="{752C0810-2FED-46EB-82B7-B2730F69E5BB}"/>
          </ac:spMkLst>
        </pc:spChg>
      </pc:sldChg>
      <pc:sldChg chg="modSp">
        <pc:chgData name="Mitchell Wand" userId="de9b44c55c049659" providerId="LiveId" clId="{1B3D1EA2-D633-4A89-BCEE-7757CCB4FD42}" dt="2023-01-07T17:10:47.559" v="21"/>
        <pc:sldMkLst>
          <pc:docMk/>
          <pc:sldMk cId="4285197496" sldId="374"/>
        </pc:sldMkLst>
        <pc:spChg chg="mod">
          <ac:chgData name="Mitchell Wand" userId="de9b44c55c049659" providerId="LiveId" clId="{1B3D1EA2-D633-4A89-BCEE-7757CCB4FD42}" dt="2023-01-07T17:10:47.559" v="21"/>
          <ac:spMkLst>
            <pc:docMk/>
            <pc:sldMk cId="4285197496" sldId="374"/>
            <ac:spMk id="2" creationId="{1078B5ED-089E-4E03-AE7A-2333C7AF4560}"/>
          </ac:spMkLst>
        </pc:spChg>
        <pc:spChg chg="mod">
          <ac:chgData name="Mitchell Wand" userId="de9b44c55c049659" providerId="LiveId" clId="{1B3D1EA2-D633-4A89-BCEE-7757CCB4FD42}" dt="2023-01-07T17:10:47.559" v="21"/>
          <ac:spMkLst>
            <pc:docMk/>
            <pc:sldMk cId="4285197496" sldId="374"/>
            <ac:spMk id="6" creationId="{0F71FA50-933F-4201-87ED-4334941A29AD}"/>
          </ac:spMkLst>
        </pc:spChg>
      </pc:sldChg>
      <pc:sldChg chg="modSp mod">
        <pc:chgData name="Mitchell Wand" userId="de9b44c55c049659" providerId="LiveId" clId="{1B3D1EA2-D633-4A89-BCEE-7757CCB4FD42}" dt="2023-01-07T17:08:16.959" v="14" actId="20577"/>
        <pc:sldMkLst>
          <pc:docMk/>
          <pc:sldMk cId="2452429264" sldId="379"/>
        </pc:sldMkLst>
        <pc:spChg chg="mod">
          <ac:chgData name="Mitchell Wand" userId="de9b44c55c049659" providerId="LiveId" clId="{1B3D1EA2-D633-4A89-BCEE-7757CCB4FD42}" dt="2023-01-07T17:07:55.574" v="0" actId="20577"/>
          <ac:spMkLst>
            <pc:docMk/>
            <pc:sldMk cId="2452429264" sldId="379"/>
            <ac:spMk id="2" creationId="{40765BC5-92E6-4F5A-B981-1C5EE975861B}"/>
          </ac:spMkLst>
        </pc:spChg>
        <pc:spChg chg="mod">
          <ac:chgData name="Mitchell Wand" userId="de9b44c55c049659" providerId="LiveId" clId="{1B3D1EA2-D633-4A89-BCEE-7757CCB4FD42}" dt="2023-01-07T17:08:16.959" v="14" actId="20577"/>
          <ac:spMkLst>
            <pc:docMk/>
            <pc:sldMk cId="2452429264" sldId="379"/>
            <ac:spMk id="3" creationId="{3B7BC06A-54D1-4D10-B536-9DF33B2C3997}"/>
          </ac:spMkLst>
        </pc:spChg>
        <pc:spChg chg="mod">
          <ac:chgData name="Mitchell Wand" userId="de9b44c55c049659" providerId="LiveId" clId="{1B3D1EA2-D633-4A89-BCEE-7757CCB4FD42}" dt="2023-01-07T17:08:12.093" v="12" actId="20577"/>
          <ac:spMkLst>
            <pc:docMk/>
            <pc:sldMk cId="2452429264" sldId="379"/>
            <ac:spMk id="8" creationId="{5B356C44-32EB-4AC4-94B7-A86895491E70}"/>
          </ac:spMkLst>
        </pc:spChg>
      </pc:sldChg>
      <pc:sldChg chg="modNotesTx">
        <pc:chgData name="Mitchell Wand" userId="de9b44c55c049659" providerId="LiveId" clId="{1B3D1EA2-D633-4A89-BCEE-7757CCB4FD42}" dt="2023-01-07T17:13:38.282" v="157" actId="20577"/>
        <pc:sldMkLst>
          <pc:docMk/>
          <pc:sldMk cId="3345968335" sldId="430"/>
        </pc:sldMkLst>
      </pc:sldChg>
    </pc:docChg>
  </pc:docChgLst>
  <pc:docChgLst>
    <pc:chgData name="Mitchell Wand" userId="de9b44c55c049659" providerId="LiveId" clId="{AD6466CF-1D05-4372-95BC-7089371C5C94}"/>
    <pc:docChg chg="modSld">
      <pc:chgData name="Mitchell Wand" userId="de9b44c55c049659" providerId="LiveId" clId="{AD6466CF-1D05-4372-95BC-7089371C5C94}" dt="2023-01-23T20:10:58.486" v="76" actId="20577"/>
      <pc:docMkLst>
        <pc:docMk/>
      </pc:docMkLst>
      <pc:sldChg chg="modSp mod">
        <pc:chgData name="Mitchell Wand" userId="de9b44c55c049659" providerId="LiveId" clId="{AD6466CF-1D05-4372-95BC-7089371C5C94}" dt="2023-01-23T20:08:10.967" v="0" actId="14100"/>
        <pc:sldMkLst>
          <pc:docMk/>
          <pc:sldMk cId="915762083" sldId="361"/>
        </pc:sldMkLst>
        <pc:spChg chg="mod">
          <ac:chgData name="Mitchell Wand" userId="de9b44c55c049659" providerId="LiveId" clId="{AD6466CF-1D05-4372-95BC-7089371C5C94}" dt="2023-01-23T20:08:10.967" v="0" actId="14100"/>
          <ac:spMkLst>
            <pc:docMk/>
            <pc:sldMk cId="915762083" sldId="361"/>
            <ac:spMk id="6" creationId="{7129AFE6-2303-4CE4-8200-A004DD436F97}"/>
          </ac:spMkLst>
        </pc:spChg>
      </pc:sldChg>
      <pc:sldChg chg="modSp">
        <pc:chgData name="Mitchell Wand" userId="de9b44c55c049659" providerId="LiveId" clId="{AD6466CF-1D05-4372-95BC-7089371C5C94}" dt="2023-01-23T20:08:19.858" v="2" actId="20577"/>
        <pc:sldMkLst>
          <pc:docMk/>
          <pc:sldMk cId="3247464670" sldId="362"/>
        </pc:sldMkLst>
        <pc:spChg chg="mod">
          <ac:chgData name="Mitchell Wand" userId="de9b44c55c049659" providerId="LiveId" clId="{AD6466CF-1D05-4372-95BC-7089371C5C94}" dt="2023-01-23T20:08:19.858" v="2" actId="20577"/>
          <ac:spMkLst>
            <pc:docMk/>
            <pc:sldMk cId="3247464670" sldId="362"/>
            <ac:spMk id="6" creationId="{AEB2F578-F41C-42BE-A746-B411D0AE37EB}"/>
          </ac:spMkLst>
        </pc:spChg>
      </pc:sldChg>
      <pc:sldChg chg="modSp mod">
        <pc:chgData name="Mitchell Wand" userId="de9b44c55c049659" providerId="LiveId" clId="{AD6466CF-1D05-4372-95BC-7089371C5C94}" dt="2023-01-23T20:08:49.998" v="9" actId="20577"/>
        <pc:sldMkLst>
          <pc:docMk/>
          <pc:sldMk cId="3947735393" sldId="365"/>
        </pc:sldMkLst>
        <pc:spChg chg="mod">
          <ac:chgData name="Mitchell Wand" userId="de9b44c55c049659" providerId="LiveId" clId="{AD6466CF-1D05-4372-95BC-7089371C5C94}" dt="2023-01-23T20:08:49.998" v="9" actId="20577"/>
          <ac:spMkLst>
            <pc:docMk/>
            <pc:sldMk cId="3947735393" sldId="365"/>
            <ac:spMk id="7" creationId="{A694B6C8-5A57-35D8-E740-C16FA3796D1E}"/>
          </ac:spMkLst>
        </pc:spChg>
      </pc:sldChg>
      <pc:sldChg chg="modSp mod">
        <pc:chgData name="Mitchell Wand" userId="de9b44c55c049659" providerId="LiveId" clId="{AD6466CF-1D05-4372-95BC-7089371C5C94}" dt="2023-01-23T20:09:35.924" v="34" actId="20577"/>
        <pc:sldMkLst>
          <pc:docMk/>
          <pc:sldMk cId="2468871028" sldId="370"/>
        </pc:sldMkLst>
        <pc:spChg chg="mod">
          <ac:chgData name="Mitchell Wand" userId="de9b44c55c049659" providerId="LiveId" clId="{AD6466CF-1D05-4372-95BC-7089371C5C94}" dt="2023-01-23T20:09:35.924" v="34" actId="20577"/>
          <ac:spMkLst>
            <pc:docMk/>
            <pc:sldMk cId="2468871028" sldId="370"/>
            <ac:spMk id="5" creationId="{9A240F55-B2AC-4A29-B17F-8DEA798DAAE4}"/>
          </ac:spMkLst>
        </pc:spChg>
      </pc:sldChg>
      <pc:sldChg chg="modSp mod">
        <pc:chgData name="Mitchell Wand" userId="de9b44c55c049659" providerId="LiveId" clId="{AD6466CF-1D05-4372-95BC-7089371C5C94}" dt="2023-01-23T20:09:56.370" v="36" actId="20577"/>
        <pc:sldMkLst>
          <pc:docMk/>
          <pc:sldMk cId="1017021096" sldId="371"/>
        </pc:sldMkLst>
        <pc:spChg chg="mod">
          <ac:chgData name="Mitchell Wand" userId="de9b44c55c049659" providerId="LiveId" clId="{AD6466CF-1D05-4372-95BC-7089371C5C94}" dt="2023-01-23T20:09:56.370" v="36" actId="20577"/>
          <ac:spMkLst>
            <pc:docMk/>
            <pc:sldMk cId="1017021096" sldId="371"/>
            <ac:spMk id="3" creationId="{752C0810-2FED-46EB-82B7-B2730F69E5BB}"/>
          </ac:spMkLst>
        </pc:spChg>
      </pc:sldChg>
      <pc:sldChg chg="modSp mod">
        <pc:chgData name="Mitchell Wand" userId="de9b44c55c049659" providerId="LiveId" clId="{AD6466CF-1D05-4372-95BC-7089371C5C94}" dt="2023-01-23T20:10:35.781" v="66" actId="20577"/>
        <pc:sldMkLst>
          <pc:docMk/>
          <pc:sldMk cId="4285197496" sldId="374"/>
        </pc:sldMkLst>
        <pc:spChg chg="mod">
          <ac:chgData name="Mitchell Wand" userId="de9b44c55c049659" providerId="LiveId" clId="{AD6466CF-1D05-4372-95BC-7089371C5C94}" dt="2023-01-23T20:10:13.976" v="39" actId="20577"/>
          <ac:spMkLst>
            <pc:docMk/>
            <pc:sldMk cId="4285197496" sldId="374"/>
            <ac:spMk id="2" creationId="{1078B5ED-089E-4E03-AE7A-2333C7AF4560}"/>
          </ac:spMkLst>
        </pc:spChg>
        <pc:spChg chg="mod">
          <ac:chgData name="Mitchell Wand" userId="de9b44c55c049659" providerId="LiveId" clId="{AD6466CF-1D05-4372-95BC-7089371C5C94}" dt="2023-01-23T20:10:29.660" v="57" actId="20577"/>
          <ac:spMkLst>
            <pc:docMk/>
            <pc:sldMk cId="4285197496" sldId="374"/>
            <ac:spMk id="5" creationId="{F1372F46-A124-4B14-8F16-E2C13171ECB3}"/>
          </ac:spMkLst>
        </pc:spChg>
        <pc:spChg chg="mod">
          <ac:chgData name="Mitchell Wand" userId="de9b44c55c049659" providerId="LiveId" clId="{AD6466CF-1D05-4372-95BC-7089371C5C94}" dt="2023-01-23T20:10:35.781" v="66" actId="20577"/>
          <ac:spMkLst>
            <pc:docMk/>
            <pc:sldMk cId="4285197496" sldId="374"/>
            <ac:spMk id="6" creationId="{0F71FA50-933F-4201-87ED-4334941A29AD}"/>
          </ac:spMkLst>
        </pc:spChg>
      </pc:sldChg>
      <pc:sldChg chg="modSp mod">
        <pc:chgData name="Mitchell Wand" userId="de9b44c55c049659" providerId="LiveId" clId="{AD6466CF-1D05-4372-95BC-7089371C5C94}" dt="2023-01-23T20:10:58.486" v="76" actId="20577"/>
        <pc:sldMkLst>
          <pc:docMk/>
          <pc:sldMk cId="2659888623" sldId="375"/>
        </pc:sldMkLst>
        <pc:spChg chg="mod">
          <ac:chgData name="Mitchell Wand" userId="de9b44c55c049659" providerId="LiveId" clId="{AD6466CF-1D05-4372-95BC-7089371C5C94}" dt="2023-01-23T20:10:58.486" v="76" actId="20577"/>
          <ac:spMkLst>
            <pc:docMk/>
            <pc:sldMk cId="2659888623" sldId="375"/>
            <ac:spMk id="5" creationId="{8736CE8B-3D4E-4A1D-A9EF-4C9EFEAD593A}"/>
          </ac:spMkLst>
        </pc:spChg>
      </pc:sldChg>
      <pc:sldChg chg="modSp mod">
        <pc:chgData name="Mitchell Wand" userId="de9b44c55c049659" providerId="LiveId" clId="{AD6466CF-1D05-4372-95BC-7089371C5C94}" dt="2023-01-23T20:09:02.432" v="12" actId="20577"/>
        <pc:sldMkLst>
          <pc:docMk/>
          <pc:sldMk cId="2869151381" sldId="494"/>
        </pc:sldMkLst>
        <pc:spChg chg="mod">
          <ac:chgData name="Mitchell Wand" userId="de9b44c55c049659" providerId="LiveId" clId="{AD6466CF-1D05-4372-95BC-7089371C5C94}" dt="2023-01-23T20:09:02.432" v="12" actId="20577"/>
          <ac:spMkLst>
            <pc:docMk/>
            <pc:sldMk cId="2869151381" sldId="494"/>
            <ac:spMk id="5" creationId="{7A7CE241-579A-C00B-2C03-8055423915D5}"/>
          </ac:spMkLst>
        </pc:spChg>
      </pc:sldChg>
    </pc:docChg>
  </pc:docChgLst>
  <pc:docChgLst>
    <pc:chgData name="Mitchell Wand" userId="de9b44c55c049659" providerId="LiveId" clId="{2F0674E9-A568-49F0-A150-6793737DAAAA}"/>
    <pc:docChg chg="modSld">
      <pc:chgData name="Mitchell Wand" userId="de9b44c55c049659" providerId="LiveId" clId="{2F0674E9-A568-49F0-A150-6793737DAAAA}" dt="2022-09-09T15:08:48.608" v="0" actId="20577"/>
      <pc:docMkLst>
        <pc:docMk/>
      </pc:docMkLst>
      <pc:sldChg chg="modSp mod">
        <pc:chgData name="Mitchell Wand" userId="de9b44c55c049659" providerId="LiveId" clId="{2F0674E9-A568-49F0-A150-6793737DAAAA}" dt="2022-09-09T15:08:48.608" v="0" actId="20577"/>
        <pc:sldMkLst>
          <pc:docMk/>
          <pc:sldMk cId="2452429264" sldId="379"/>
        </pc:sldMkLst>
        <pc:spChg chg="mod">
          <ac:chgData name="Mitchell Wand" userId="de9b44c55c049659" providerId="LiveId" clId="{2F0674E9-A568-49F0-A150-6793737DAAAA}" dt="2022-09-09T15:08:48.608" v="0" actId="20577"/>
          <ac:spMkLst>
            <pc:docMk/>
            <pc:sldMk cId="2452429264" sldId="379"/>
            <ac:spMk id="2" creationId="{40765BC5-92E6-4F5A-B981-1C5EE975861B}"/>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DBF1F72-D5C6-45C1-8861-C60BF5F24714}" type="doc">
      <dgm:prSet loTypeId="urn:microsoft.com/office/officeart/2005/8/layout/list1" loCatId="list" qsTypeId="urn:microsoft.com/office/officeart/2005/8/quickstyle/simple4" qsCatId="simple" csTypeId="urn:microsoft.com/office/officeart/2005/8/colors/colorful2" csCatId="colorful" phldr="1"/>
      <dgm:spPr/>
      <dgm:t>
        <a:bodyPr/>
        <a:lstStyle/>
        <a:p>
          <a:endParaRPr lang="en-US"/>
        </a:p>
      </dgm:t>
    </dgm:pt>
    <dgm:pt modelId="{E997C9A2-714F-40F1-A449-E3B567BF2191}">
      <dgm:prSet custT="1"/>
      <dgm:spPr/>
      <dgm:t>
        <a:bodyPr/>
        <a:lstStyle/>
        <a:p>
          <a:r>
            <a:rPr lang="en-US" sz="2400" dirty="0"/>
            <a:t>The Structural Scale</a:t>
          </a:r>
        </a:p>
      </dgm:t>
    </dgm:pt>
    <dgm:pt modelId="{BA698C14-60FB-412B-AEAE-731859E29542}" type="parTrans" cxnId="{2075DAD4-179E-4962-A3A4-8AF294EC5EA6}">
      <dgm:prSet/>
      <dgm:spPr/>
      <dgm:t>
        <a:bodyPr/>
        <a:lstStyle/>
        <a:p>
          <a:endParaRPr lang="en-US" sz="2400"/>
        </a:p>
      </dgm:t>
    </dgm:pt>
    <dgm:pt modelId="{422E5A6E-833A-4E82-AE6D-14E4A987983A}" type="sibTrans" cxnId="{2075DAD4-179E-4962-A3A4-8AF294EC5EA6}">
      <dgm:prSet/>
      <dgm:spPr/>
      <dgm:t>
        <a:bodyPr/>
        <a:lstStyle/>
        <a:p>
          <a:endParaRPr lang="en-US" sz="2400"/>
        </a:p>
      </dgm:t>
    </dgm:pt>
    <dgm:pt modelId="{B0F8E3E1-1A0E-460F-8AAF-64338F4B4FD6}">
      <dgm:prSet custT="1"/>
      <dgm:spPr/>
      <dgm:t>
        <a:bodyPr/>
        <a:lstStyle/>
        <a:p>
          <a:r>
            <a:rPr lang="en-US" sz="2400" dirty="0"/>
            <a:t>key questions: what are the pieces? how do they fit together to form a coherent whole?</a:t>
          </a:r>
        </a:p>
      </dgm:t>
    </dgm:pt>
    <dgm:pt modelId="{EEE8EA9A-411A-491E-84CA-6BA517715CEC}" type="parTrans" cxnId="{110FBA75-72E0-409F-B4C9-470BE287D593}">
      <dgm:prSet/>
      <dgm:spPr/>
      <dgm:t>
        <a:bodyPr/>
        <a:lstStyle/>
        <a:p>
          <a:endParaRPr lang="en-US" sz="2400"/>
        </a:p>
      </dgm:t>
    </dgm:pt>
    <dgm:pt modelId="{5A230061-F20B-47A7-95D3-A494EBECEA98}" type="sibTrans" cxnId="{110FBA75-72E0-409F-B4C9-470BE287D593}">
      <dgm:prSet/>
      <dgm:spPr/>
      <dgm:t>
        <a:bodyPr/>
        <a:lstStyle/>
        <a:p>
          <a:endParaRPr lang="en-US" sz="2400"/>
        </a:p>
      </dgm:t>
    </dgm:pt>
    <dgm:pt modelId="{039B0968-54C3-43D9-AE1B-2E3AC07C27AD}">
      <dgm:prSet custT="1"/>
      <dgm:spPr/>
      <dgm:t>
        <a:bodyPr/>
        <a:lstStyle/>
        <a:p>
          <a:r>
            <a:rPr lang="en-US" sz="2400" dirty="0"/>
            <a:t>The Interaction Scale</a:t>
          </a:r>
        </a:p>
      </dgm:t>
    </dgm:pt>
    <dgm:pt modelId="{723301F6-EFFE-4D7B-9CF2-4318A56ECE12}" type="parTrans" cxnId="{BCE89210-284B-4F70-A369-5A242DBD0592}">
      <dgm:prSet/>
      <dgm:spPr/>
      <dgm:t>
        <a:bodyPr/>
        <a:lstStyle/>
        <a:p>
          <a:endParaRPr lang="en-US" sz="2400"/>
        </a:p>
      </dgm:t>
    </dgm:pt>
    <dgm:pt modelId="{6A5712B8-688E-4DCA-B67B-72AC37CCABC7}" type="sibTrans" cxnId="{BCE89210-284B-4F70-A369-5A242DBD0592}">
      <dgm:prSet/>
      <dgm:spPr/>
      <dgm:t>
        <a:bodyPr/>
        <a:lstStyle/>
        <a:p>
          <a:endParaRPr lang="en-US" sz="2400"/>
        </a:p>
      </dgm:t>
    </dgm:pt>
    <dgm:pt modelId="{09F6E43F-326A-4A31-8B24-D1AB47D1B06D}">
      <dgm:prSet custT="1"/>
      <dgm:spPr/>
      <dgm:t>
        <a:bodyPr/>
        <a:lstStyle/>
        <a:p>
          <a:r>
            <a:rPr lang="en-US" sz="2400"/>
            <a:t>key questions: how do the pieces interact? how are they related?</a:t>
          </a:r>
        </a:p>
      </dgm:t>
    </dgm:pt>
    <dgm:pt modelId="{856A42FA-8545-4DB2-AACD-50ED5C4BFAA8}" type="parTrans" cxnId="{0AAF3186-1AF3-471C-877F-3E28FE723B8E}">
      <dgm:prSet/>
      <dgm:spPr/>
      <dgm:t>
        <a:bodyPr/>
        <a:lstStyle/>
        <a:p>
          <a:endParaRPr lang="en-US" sz="2400"/>
        </a:p>
      </dgm:t>
    </dgm:pt>
    <dgm:pt modelId="{781215CD-EA2E-4807-B623-5F5774866BE2}" type="sibTrans" cxnId="{0AAF3186-1AF3-471C-877F-3E28FE723B8E}">
      <dgm:prSet/>
      <dgm:spPr/>
      <dgm:t>
        <a:bodyPr/>
        <a:lstStyle/>
        <a:p>
          <a:endParaRPr lang="en-US" sz="2400"/>
        </a:p>
      </dgm:t>
    </dgm:pt>
    <dgm:pt modelId="{50A5330E-7DD1-478A-B165-0DCE625AF6CF}">
      <dgm:prSet custT="1"/>
      <dgm:spPr/>
      <dgm:t>
        <a:bodyPr/>
        <a:lstStyle/>
        <a:p>
          <a:r>
            <a:rPr lang="en-US" sz="2400" dirty="0"/>
            <a:t>The Code Scale</a:t>
          </a:r>
        </a:p>
      </dgm:t>
    </dgm:pt>
    <dgm:pt modelId="{591C638D-F63E-45B1-A615-D76CC647E053}" type="parTrans" cxnId="{884F0D94-B0D3-42D2-91B1-8DAC601919F5}">
      <dgm:prSet/>
      <dgm:spPr/>
      <dgm:t>
        <a:bodyPr/>
        <a:lstStyle/>
        <a:p>
          <a:endParaRPr lang="en-US" sz="2400"/>
        </a:p>
      </dgm:t>
    </dgm:pt>
    <dgm:pt modelId="{43538A64-B372-4F01-8018-1ABFAEFB32A9}" type="sibTrans" cxnId="{884F0D94-B0D3-42D2-91B1-8DAC601919F5}">
      <dgm:prSet/>
      <dgm:spPr/>
      <dgm:t>
        <a:bodyPr/>
        <a:lstStyle/>
        <a:p>
          <a:endParaRPr lang="en-US" sz="2400"/>
        </a:p>
      </dgm:t>
    </dgm:pt>
    <dgm:pt modelId="{59922340-1B1E-4188-AF21-455A9791F1CB}">
      <dgm:prSet custT="1"/>
      <dgm:spPr/>
      <dgm:t>
        <a:bodyPr/>
        <a:lstStyle/>
        <a:p>
          <a:r>
            <a:rPr lang="en-US" sz="2400" dirty="0"/>
            <a:t>key question: how can I make the actual code easy to test, understand, and modify?</a:t>
          </a:r>
        </a:p>
      </dgm:t>
    </dgm:pt>
    <dgm:pt modelId="{F387A055-1625-443A-9A9F-6F74B22C4CBB}" type="parTrans" cxnId="{6E3E67EF-19DF-42B5-8F99-A9DCFB288705}">
      <dgm:prSet/>
      <dgm:spPr/>
      <dgm:t>
        <a:bodyPr/>
        <a:lstStyle/>
        <a:p>
          <a:endParaRPr lang="en-US" sz="2400"/>
        </a:p>
      </dgm:t>
    </dgm:pt>
    <dgm:pt modelId="{80093C4C-4F6E-43BA-AFAD-4FD03F5834BB}" type="sibTrans" cxnId="{6E3E67EF-19DF-42B5-8F99-A9DCFB288705}">
      <dgm:prSet/>
      <dgm:spPr/>
      <dgm:t>
        <a:bodyPr/>
        <a:lstStyle/>
        <a:p>
          <a:endParaRPr lang="en-US" sz="2400"/>
        </a:p>
      </dgm:t>
    </dgm:pt>
    <dgm:pt modelId="{9297A8EA-EDBF-4876-934C-BD09FBE3EAE8}" type="pres">
      <dgm:prSet presAssocID="{DDBF1F72-D5C6-45C1-8861-C60BF5F24714}" presName="linear" presStyleCnt="0">
        <dgm:presLayoutVars>
          <dgm:dir/>
          <dgm:animLvl val="lvl"/>
          <dgm:resizeHandles val="exact"/>
        </dgm:presLayoutVars>
      </dgm:prSet>
      <dgm:spPr/>
    </dgm:pt>
    <dgm:pt modelId="{D03D9693-B636-4256-8302-E48214907012}" type="pres">
      <dgm:prSet presAssocID="{E997C9A2-714F-40F1-A449-E3B567BF2191}" presName="parentLin" presStyleCnt="0"/>
      <dgm:spPr/>
    </dgm:pt>
    <dgm:pt modelId="{F9AADC45-FE44-4219-B108-D2AE3D8E173B}" type="pres">
      <dgm:prSet presAssocID="{E997C9A2-714F-40F1-A449-E3B567BF2191}" presName="parentLeftMargin" presStyleLbl="node1" presStyleIdx="0" presStyleCnt="3"/>
      <dgm:spPr/>
    </dgm:pt>
    <dgm:pt modelId="{43D2748E-F233-4117-A263-D994A3D777A0}" type="pres">
      <dgm:prSet presAssocID="{E997C9A2-714F-40F1-A449-E3B567BF2191}" presName="parentText" presStyleLbl="node1" presStyleIdx="0" presStyleCnt="3">
        <dgm:presLayoutVars>
          <dgm:chMax val="0"/>
          <dgm:bulletEnabled val="1"/>
        </dgm:presLayoutVars>
      </dgm:prSet>
      <dgm:spPr/>
    </dgm:pt>
    <dgm:pt modelId="{A5AB6A0D-CA8F-4833-9E04-B3504D8AE5BA}" type="pres">
      <dgm:prSet presAssocID="{E997C9A2-714F-40F1-A449-E3B567BF2191}" presName="negativeSpace" presStyleCnt="0"/>
      <dgm:spPr/>
    </dgm:pt>
    <dgm:pt modelId="{766C274E-0DCD-4D35-A637-3B7C31718B43}" type="pres">
      <dgm:prSet presAssocID="{E997C9A2-714F-40F1-A449-E3B567BF2191}" presName="childText" presStyleLbl="conFgAcc1" presStyleIdx="0" presStyleCnt="3">
        <dgm:presLayoutVars>
          <dgm:bulletEnabled val="1"/>
        </dgm:presLayoutVars>
      </dgm:prSet>
      <dgm:spPr/>
    </dgm:pt>
    <dgm:pt modelId="{AA447152-ACAC-4163-8BAB-AC05B811D065}" type="pres">
      <dgm:prSet presAssocID="{422E5A6E-833A-4E82-AE6D-14E4A987983A}" presName="spaceBetweenRectangles" presStyleCnt="0"/>
      <dgm:spPr/>
    </dgm:pt>
    <dgm:pt modelId="{F93080E5-07C3-43D8-B00B-16C7DAA7B786}" type="pres">
      <dgm:prSet presAssocID="{039B0968-54C3-43D9-AE1B-2E3AC07C27AD}" presName="parentLin" presStyleCnt="0"/>
      <dgm:spPr/>
    </dgm:pt>
    <dgm:pt modelId="{21FE5E6B-A9D8-4FEE-A374-A6805A219E77}" type="pres">
      <dgm:prSet presAssocID="{039B0968-54C3-43D9-AE1B-2E3AC07C27AD}" presName="parentLeftMargin" presStyleLbl="node1" presStyleIdx="0" presStyleCnt="3"/>
      <dgm:spPr/>
    </dgm:pt>
    <dgm:pt modelId="{5DA3FF59-85F1-4735-B3A9-18751F101F6E}" type="pres">
      <dgm:prSet presAssocID="{039B0968-54C3-43D9-AE1B-2E3AC07C27AD}" presName="parentText" presStyleLbl="node1" presStyleIdx="1" presStyleCnt="3">
        <dgm:presLayoutVars>
          <dgm:chMax val="0"/>
          <dgm:bulletEnabled val="1"/>
        </dgm:presLayoutVars>
      </dgm:prSet>
      <dgm:spPr/>
    </dgm:pt>
    <dgm:pt modelId="{22B9FD75-A93D-4DD6-9443-3E2DA3E8CB29}" type="pres">
      <dgm:prSet presAssocID="{039B0968-54C3-43D9-AE1B-2E3AC07C27AD}" presName="negativeSpace" presStyleCnt="0"/>
      <dgm:spPr/>
    </dgm:pt>
    <dgm:pt modelId="{0D116FDA-C199-4724-BDFF-B6B6DD9C39F4}" type="pres">
      <dgm:prSet presAssocID="{039B0968-54C3-43D9-AE1B-2E3AC07C27AD}" presName="childText" presStyleLbl="conFgAcc1" presStyleIdx="1" presStyleCnt="3">
        <dgm:presLayoutVars>
          <dgm:bulletEnabled val="1"/>
        </dgm:presLayoutVars>
      </dgm:prSet>
      <dgm:spPr/>
    </dgm:pt>
    <dgm:pt modelId="{611A4537-2325-423B-8AB3-12304A086352}" type="pres">
      <dgm:prSet presAssocID="{6A5712B8-688E-4DCA-B67B-72AC37CCABC7}" presName="spaceBetweenRectangles" presStyleCnt="0"/>
      <dgm:spPr/>
    </dgm:pt>
    <dgm:pt modelId="{6D33FFAF-C011-460D-9D3A-77BD73B8DFD6}" type="pres">
      <dgm:prSet presAssocID="{50A5330E-7DD1-478A-B165-0DCE625AF6CF}" presName="parentLin" presStyleCnt="0"/>
      <dgm:spPr/>
    </dgm:pt>
    <dgm:pt modelId="{AD6E4FFD-51E2-4D96-B11B-E0830BF5D494}" type="pres">
      <dgm:prSet presAssocID="{50A5330E-7DD1-478A-B165-0DCE625AF6CF}" presName="parentLeftMargin" presStyleLbl="node1" presStyleIdx="1" presStyleCnt="3"/>
      <dgm:spPr/>
    </dgm:pt>
    <dgm:pt modelId="{22921543-69A4-4F5E-BB18-7A033233EAEB}" type="pres">
      <dgm:prSet presAssocID="{50A5330E-7DD1-478A-B165-0DCE625AF6CF}" presName="parentText" presStyleLbl="node1" presStyleIdx="2" presStyleCnt="3">
        <dgm:presLayoutVars>
          <dgm:chMax val="0"/>
          <dgm:bulletEnabled val="1"/>
        </dgm:presLayoutVars>
      </dgm:prSet>
      <dgm:spPr/>
    </dgm:pt>
    <dgm:pt modelId="{09AB8D06-BF35-4639-85E1-F15A5DBEF129}" type="pres">
      <dgm:prSet presAssocID="{50A5330E-7DD1-478A-B165-0DCE625AF6CF}" presName="negativeSpace" presStyleCnt="0"/>
      <dgm:spPr/>
    </dgm:pt>
    <dgm:pt modelId="{A19FAB4D-117A-4965-8A0A-D6E6E7E1F541}" type="pres">
      <dgm:prSet presAssocID="{50A5330E-7DD1-478A-B165-0DCE625AF6CF}" presName="childText" presStyleLbl="conFgAcc1" presStyleIdx="2" presStyleCnt="3">
        <dgm:presLayoutVars>
          <dgm:bulletEnabled val="1"/>
        </dgm:presLayoutVars>
      </dgm:prSet>
      <dgm:spPr/>
    </dgm:pt>
  </dgm:ptLst>
  <dgm:cxnLst>
    <dgm:cxn modelId="{7509E500-AE07-4957-B752-ED34A65CBE83}" type="presOf" srcId="{09F6E43F-326A-4A31-8B24-D1AB47D1B06D}" destId="{0D116FDA-C199-4724-BDFF-B6B6DD9C39F4}" srcOrd="0" destOrd="0" presId="urn:microsoft.com/office/officeart/2005/8/layout/list1"/>
    <dgm:cxn modelId="{BCE89210-284B-4F70-A369-5A242DBD0592}" srcId="{DDBF1F72-D5C6-45C1-8861-C60BF5F24714}" destId="{039B0968-54C3-43D9-AE1B-2E3AC07C27AD}" srcOrd="1" destOrd="0" parTransId="{723301F6-EFFE-4D7B-9CF2-4318A56ECE12}" sibTransId="{6A5712B8-688E-4DCA-B67B-72AC37CCABC7}"/>
    <dgm:cxn modelId="{8597131C-6FED-4BF4-A1CA-E891C66D69EB}" type="presOf" srcId="{039B0968-54C3-43D9-AE1B-2E3AC07C27AD}" destId="{5DA3FF59-85F1-4735-B3A9-18751F101F6E}" srcOrd="1" destOrd="0" presId="urn:microsoft.com/office/officeart/2005/8/layout/list1"/>
    <dgm:cxn modelId="{D1ACD242-53AC-48B3-9F94-02F3C4DFD8FE}" type="presOf" srcId="{E997C9A2-714F-40F1-A449-E3B567BF2191}" destId="{43D2748E-F233-4117-A263-D994A3D777A0}" srcOrd="1" destOrd="0" presId="urn:microsoft.com/office/officeart/2005/8/layout/list1"/>
    <dgm:cxn modelId="{E328FB6B-1AFC-4766-8E7E-E588B84987B3}" type="presOf" srcId="{50A5330E-7DD1-478A-B165-0DCE625AF6CF}" destId="{AD6E4FFD-51E2-4D96-B11B-E0830BF5D494}" srcOrd="0" destOrd="0" presId="urn:microsoft.com/office/officeart/2005/8/layout/list1"/>
    <dgm:cxn modelId="{110FBA75-72E0-409F-B4C9-470BE287D593}" srcId="{E997C9A2-714F-40F1-A449-E3B567BF2191}" destId="{B0F8E3E1-1A0E-460F-8AAF-64338F4B4FD6}" srcOrd="0" destOrd="0" parTransId="{EEE8EA9A-411A-491E-84CA-6BA517715CEC}" sibTransId="{5A230061-F20B-47A7-95D3-A494EBECEA98}"/>
    <dgm:cxn modelId="{0AAF3186-1AF3-471C-877F-3E28FE723B8E}" srcId="{039B0968-54C3-43D9-AE1B-2E3AC07C27AD}" destId="{09F6E43F-326A-4A31-8B24-D1AB47D1B06D}" srcOrd="0" destOrd="0" parTransId="{856A42FA-8545-4DB2-AACD-50ED5C4BFAA8}" sibTransId="{781215CD-EA2E-4807-B623-5F5774866BE2}"/>
    <dgm:cxn modelId="{884F0D94-B0D3-42D2-91B1-8DAC601919F5}" srcId="{DDBF1F72-D5C6-45C1-8861-C60BF5F24714}" destId="{50A5330E-7DD1-478A-B165-0DCE625AF6CF}" srcOrd="2" destOrd="0" parTransId="{591C638D-F63E-45B1-A615-D76CC647E053}" sibTransId="{43538A64-B372-4F01-8018-1ABFAEFB32A9}"/>
    <dgm:cxn modelId="{D700F5B3-132F-4121-A8A3-C386328B5ED6}" type="presOf" srcId="{039B0968-54C3-43D9-AE1B-2E3AC07C27AD}" destId="{21FE5E6B-A9D8-4FEE-A374-A6805A219E77}" srcOrd="0" destOrd="0" presId="urn:microsoft.com/office/officeart/2005/8/layout/list1"/>
    <dgm:cxn modelId="{60296CB4-AA24-4474-9767-5C6E5CB9A0DF}" type="presOf" srcId="{B0F8E3E1-1A0E-460F-8AAF-64338F4B4FD6}" destId="{766C274E-0DCD-4D35-A637-3B7C31718B43}" srcOrd="0" destOrd="0" presId="urn:microsoft.com/office/officeart/2005/8/layout/list1"/>
    <dgm:cxn modelId="{2075DAD4-179E-4962-A3A4-8AF294EC5EA6}" srcId="{DDBF1F72-D5C6-45C1-8861-C60BF5F24714}" destId="{E997C9A2-714F-40F1-A449-E3B567BF2191}" srcOrd="0" destOrd="0" parTransId="{BA698C14-60FB-412B-AEAE-731859E29542}" sibTransId="{422E5A6E-833A-4E82-AE6D-14E4A987983A}"/>
    <dgm:cxn modelId="{43B651D9-5097-4B0E-896A-DD51B85C54CF}" type="presOf" srcId="{E997C9A2-714F-40F1-A449-E3B567BF2191}" destId="{F9AADC45-FE44-4219-B108-D2AE3D8E173B}" srcOrd="0" destOrd="0" presId="urn:microsoft.com/office/officeart/2005/8/layout/list1"/>
    <dgm:cxn modelId="{D9BDABDB-507D-4BC6-A62C-9E2953A92B05}" type="presOf" srcId="{59922340-1B1E-4188-AF21-455A9791F1CB}" destId="{A19FAB4D-117A-4965-8A0A-D6E6E7E1F541}" srcOrd="0" destOrd="0" presId="urn:microsoft.com/office/officeart/2005/8/layout/list1"/>
    <dgm:cxn modelId="{D4A0F8EA-463C-4DD5-8943-B16845E58816}" type="presOf" srcId="{50A5330E-7DD1-478A-B165-0DCE625AF6CF}" destId="{22921543-69A4-4F5E-BB18-7A033233EAEB}" srcOrd="1" destOrd="0" presId="urn:microsoft.com/office/officeart/2005/8/layout/list1"/>
    <dgm:cxn modelId="{6E3E67EF-19DF-42B5-8F99-A9DCFB288705}" srcId="{50A5330E-7DD1-478A-B165-0DCE625AF6CF}" destId="{59922340-1B1E-4188-AF21-455A9791F1CB}" srcOrd="0" destOrd="0" parTransId="{F387A055-1625-443A-9A9F-6F74B22C4CBB}" sibTransId="{80093C4C-4F6E-43BA-AFAD-4FD03F5834BB}"/>
    <dgm:cxn modelId="{F706E7FD-2503-4EC3-9467-7B3407639FE1}" type="presOf" srcId="{DDBF1F72-D5C6-45C1-8861-C60BF5F24714}" destId="{9297A8EA-EDBF-4876-934C-BD09FBE3EAE8}" srcOrd="0" destOrd="0" presId="urn:microsoft.com/office/officeart/2005/8/layout/list1"/>
    <dgm:cxn modelId="{6BEABD16-F8DB-4BC5-9EB0-E2DDD908C950}" type="presParOf" srcId="{9297A8EA-EDBF-4876-934C-BD09FBE3EAE8}" destId="{D03D9693-B636-4256-8302-E48214907012}" srcOrd="0" destOrd="0" presId="urn:microsoft.com/office/officeart/2005/8/layout/list1"/>
    <dgm:cxn modelId="{4D03AD0A-3B08-40B3-98A3-59922C4BDAAE}" type="presParOf" srcId="{D03D9693-B636-4256-8302-E48214907012}" destId="{F9AADC45-FE44-4219-B108-D2AE3D8E173B}" srcOrd="0" destOrd="0" presId="urn:microsoft.com/office/officeart/2005/8/layout/list1"/>
    <dgm:cxn modelId="{B5F4258D-4A4A-4BB9-8DF1-FFA9873E2C62}" type="presParOf" srcId="{D03D9693-B636-4256-8302-E48214907012}" destId="{43D2748E-F233-4117-A263-D994A3D777A0}" srcOrd="1" destOrd="0" presId="urn:microsoft.com/office/officeart/2005/8/layout/list1"/>
    <dgm:cxn modelId="{F5557E9E-D71B-4650-A06C-3A6830FB29F2}" type="presParOf" srcId="{9297A8EA-EDBF-4876-934C-BD09FBE3EAE8}" destId="{A5AB6A0D-CA8F-4833-9E04-B3504D8AE5BA}" srcOrd="1" destOrd="0" presId="urn:microsoft.com/office/officeart/2005/8/layout/list1"/>
    <dgm:cxn modelId="{31C4F58D-76CF-4495-8BB2-33906ED27663}" type="presParOf" srcId="{9297A8EA-EDBF-4876-934C-BD09FBE3EAE8}" destId="{766C274E-0DCD-4D35-A637-3B7C31718B43}" srcOrd="2" destOrd="0" presId="urn:microsoft.com/office/officeart/2005/8/layout/list1"/>
    <dgm:cxn modelId="{D00748B2-0325-46E7-94E6-235E01AF15BD}" type="presParOf" srcId="{9297A8EA-EDBF-4876-934C-BD09FBE3EAE8}" destId="{AA447152-ACAC-4163-8BAB-AC05B811D065}" srcOrd="3" destOrd="0" presId="urn:microsoft.com/office/officeart/2005/8/layout/list1"/>
    <dgm:cxn modelId="{FBE0A8A2-E349-4605-859A-C47EFF140FD0}" type="presParOf" srcId="{9297A8EA-EDBF-4876-934C-BD09FBE3EAE8}" destId="{F93080E5-07C3-43D8-B00B-16C7DAA7B786}" srcOrd="4" destOrd="0" presId="urn:microsoft.com/office/officeart/2005/8/layout/list1"/>
    <dgm:cxn modelId="{5A87BB54-D5B6-4B5F-BB46-2BC24C39908B}" type="presParOf" srcId="{F93080E5-07C3-43D8-B00B-16C7DAA7B786}" destId="{21FE5E6B-A9D8-4FEE-A374-A6805A219E77}" srcOrd="0" destOrd="0" presId="urn:microsoft.com/office/officeart/2005/8/layout/list1"/>
    <dgm:cxn modelId="{4FE43BB2-F0F6-4456-8929-FE078F4ABAFB}" type="presParOf" srcId="{F93080E5-07C3-43D8-B00B-16C7DAA7B786}" destId="{5DA3FF59-85F1-4735-B3A9-18751F101F6E}" srcOrd="1" destOrd="0" presId="urn:microsoft.com/office/officeart/2005/8/layout/list1"/>
    <dgm:cxn modelId="{5A902045-FB3A-4CF8-B5E5-BBF0F93ABAFB}" type="presParOf" srcId="{9297A8EA-EDBF-4876-934C-BD09FBE3EAE8}" destId="{22B9FD75-A93D-4DD6-9443-3E2DA3E8CB29}" srcOrd="5" destOrd="0" presId="urn:microsoft.com/office/officeart/2005/8/layout/list1"/>
    <dgm:cxn modelId="{FE12769D-941C-4652-8FC1-538DB7487AFF}" type="presParOf" srcId="{9297A8EA-EDBF-4876-934C-BD09FBE3EAE8}" destId="{0D116FDA-C199-4724-BDFF-B6B6DD9C39F4}" srcOrd="6" destOrd="0" presId="urn:microsoft.com/office/officeart/2005/8/layout/list1"/>
    <dgm:cxn modelId="{34F648A7-A291-4DB2-B8F5-AC1D04449B57}" type="presParOf" srcId="{9297A8EA-EDBF-4876-934C-BD09FBE3EAE8}" destId="{611A4537-2325-423B-8AB3-12304A086352}" srcOrd="7" destOrd="0" presId="urn:microsoft.com/office/officeart/2005/8/layout/list1"/>
    <dgm:cxn modelId="{7F8A46EB-6F9B-49E6-82AF-C25900F3AC41}" type="presParOf" srcId="{9297A8EA-EDBF-4876-934C-BD09FBE3EAE8}" destId="{6D33FFAF-C011-460D-9D3A-77BD73B8DFD6}" srcOrd="8" destOrd="0" presId="urn:microsoft.com/office/officeart/2005/8/layout/list1"/>
    <dgm:cxn modelId="{415C05E3-6BA5-4063-9913-3ECFF34D8C41}" type="presParOf" srcId="{6D33FFAF-C011-460D-9D3A-77BD73B8DFD6}" destId="{AD6E4FFD-51E2-4D96-B11B-E0830BF5D494}" srcOrd="0" destOrd="0" presId="urn:microsoft.com/office/officeart/2005/8/layout/list1"/>
    <dgm:cxn modelId="{A0E3255D-5BFA-4D05-AF63-B1D5AB073E82}" type="presParOf" srcId="{6D33FFAF-C011-460D-9D3A-77BD73B8DFD6}" destId="{22921543-69A4-4F5E-BB18-7A033233EAEB}" srcOrd="1" destOrd="0" presId="urn:microsoft.com/office/officeart/2005/8/layout/list1"/>
    <dgm:cxn modelId="{337328A1-6852-4DC7-93C0-9B359B6FF530}" type="presParOf" srcId="{9297A8EA-EDBF-4876-934C-BD09FBE3EAE8}" destId="{09AB8D06-BF35-4639-85E1-F15A5DBEF129}" srcOrd="9" destOrd="0" presId="urn:microsoft.com/office/officeart/2005/8/layout/list1"/>
    <dgm:cxn modelId="{61B22968-D0FB-44BF-A9B3-0A61BD7E1885}" type="presParOf" srcId="{9297A8EA-EDBF-4876-934C-BD09FBE3EAE8}" destId="{A19FAB4D-117A-4965-8A0A-D6E6E7E1F541}"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DBF1F72-D5C6-45C1-8861-C60BF5F24714}" type="doc">
      <dgm:prSet loTypeId="urn:microsoft.com/office/officeart/2005/8/layout/list1" loCatId="list" qsTypeId="urn:microsoft.com/office/officeart/2005/8/quickstyle/simple4" qsCatId="simple" csTypeId="urn:microsoft.com/office/officeart/2005/8/colors/colorful2" csCatId="colorful" phldr="1"/>
      <dgm:spPr/>
      <dgm:t>
        <a:bodyPr/>
        <a:lstStyle/>
        <a:p>
          <a:endParaRPr lang="en-US"/>
        </a:p>
      </dgm:t>
    </dgm:pt>
    <dgm:pt modelId="{E997C9A2-714F-40F1-A449-E3B567BF2191}">
      <dgm:prSet custT="1"/>
      <dgm:spPr>
        <a:solidFill>
          <a:schemeClr val="bg2">
            <a:lumMod val="75000"/>
          </a:schemeClr>
        </a:solidFill>
      </dgm:spPr>
      <dgm:t>
        <a:bodyPr/>
        <a:lstStyle/>
        <a:p>
          <a:r>
            <a:rPr lang="en-US" sz="2400" dirty="0"/>
            <a:t>The Structural Scale</a:t>
          </a:r>
        </a:p>
      </dgm:t>
    </dgm:pt>
    <dgm:pt modelId="{BA698C14-60FB-412B-AEAE-731859E29542}" type="parTrans" cxnId="{2075DAD4-179E-4962-A3A4-8AF294EC5EA6}">
      <dgm:prSet/>
      <dgm:spPr/>
      <dgm:t>
        <a:bodyPr/>
        <a:lstStyle/>
        <a:p>
          <a:endParaRPr lang="en-US" sz="2400"/>
        </a:p>
      </dgm:t>
    </dgm:pt>
    <dgm:pt modelId="{422E5A6E-833A-4E82-AE6D-14E4A987983A}" type="sibTrans" cxnId="{2075DAD4-179E-4962-A3A4-8AF294EC5EA6}">
      <dgm:prSet/>
      <dgm:spPr/>
      <dgm:t>
        <a:bodyPr/>
        <a:lstStyle/>
        <a:p>
          <a:endParaRPr lang="en-US" sz="2400"/>
        </a:p>
      </dgm:t>
    </dgm:pt>
    <dgm:pt modelId="{B0F8E3E1-1A0E-460F-8AAF-64338F4B4FD6}">
      <dgm:prSet custT="1"/>
      <dgm:spPr/>
      <dgm:t>
        <a:bodyPr/>
        <a:lstStyle/>
        <a:p>
          <a:r>
            <a:rPr lang="en-US" sz="2400" dirty="0">
              <a:solidFill>
                <a:schemeClr val="bg2">
                  <a:lumMod val="75000"/>
                </a:schemeClr>
              </a:solidFill>
            </a:rPr>
            <a:t>key questions: what are the pieces? how do they fit together to form a coherent whole?</a:t>
          </a:r>
        </a:p>
      </dgm:t>
    </dgm:pt>
    <dgm:pt modelId="{EEE8EA9A-411A-491E-84CA-6BA517715CEC}" type="parTrans" cxnId="{110FBA75-72E0-409F-B4C9-470BE287D593}">
      <dgm:prSet/>
      <dgm:spPr/>
      <dgm:t>
        <a:bodyPr/>
        <a:lstStyle/>
        <a:p>
          <a:endParaRPr lang="en-US" sz="2400"/>
        </a:p>
      </dgm:t>
    </dgm:pt>
    <dgm:pt modelId="{5A230061-F20B-47A7-95D3-A494EBECEA98}" type="sibTrans" cxnId="{110FBA75-72E0-409F-B4C9-470BE287D593}">
      <dgm:prSet/>
      <dgm:spPr/>
      <dgm:t>
        <a:bodyPr/>
        <a:lstStyle/>
        <a:p>
          <a:endParaRPr lang="en-US" sz="2400"/>
        </a:p>
      </dgm:t>
    </dgm:pt>
    <dgm:pt modelId="{039B0968-54C3-43D9-AE1B-2E3AC07C27AD}">
      <dgm:prSet custT="1"/>
      <dgm:spPr>
        <a:solidFill>
          <a:schemeClr val="bg2">
            <a:lumMod val="75000"/>
          </a:schemeClr>
        </a:solidFill>
      </dgm:spPr>
      <dgm:t>
        <a:bodyPr/>
        <a:lstStyle/>
        <a:p>
          <a:r>
            <a:rPr lang="en-US" sz="2400" dirty="0"/>
            <a:t>The Interaction Scale</a:t>
          </a:r>
        </a:p>
      </dgm:t>
    </dgm:pt>
    <dgm:pt modelId="{723301F6-EFFE-4D7B-9CF2-4318A56ECE12}" type="parTrans" cxnId="{BCE89210-284B-4F70-A369-5A242DBD0592}">
      <dgm:prSet/>
      <dgm:spPr/>
      <dgm:t>
        <a:bodyPr/>
        <a:lstStyle/>
        <a:p>
          <a:endParaRPr lang="en-US" sz="2400"/>
        </a:p>
      </dgm:t>
    </dgm:pt>
    <dgm:pt modelId="{6A5712B8-688E-4DCA-B67B-72AC37CCABC7}" type="sibTrans" cxnId="{BCE89210-284B-4F70-A369-5A242DBD0592}">
      <dgm:prSet/>
      <dgm:spPr/>
      <dgm:t>
        <a:bodyPr/>
        <a:lstStyle/>
        <a:p>
          <a:endParaRPr lang="en-US" sz="2400"/>
        </a:p>
      </dgm:t>
    </dgm:pt>
    <dgm:pt modelId="{09F6E43F-326A-4A31-8B24-D1AB47D1B06D}">
      <dgm:prSet custT="1"/>
      <dgm:spPr/>
      <dgm:t>
        <a:bodyPr/>
        <a:lstStyle/>
        <a:p>
          <a:r>
            <a:rPr lang="en-US" sz="2400" dirty="0">
              <a:solidFill>
                <a:schemeClr val="bg2">
                  <a:lumMod val="75000"/>
                </a:schemeClr>
              </a:solidFill>
            </a:rPr>
            <a:t>key questions: how do the pieces interact? how are they related?</a:t>
          </a:r>
        </a:p>
      </dgm:t>
    </dgm:pt>
    <dgm:pt modelId="{856A42FA-8545-4DB2-AACD-50ED5C4BFAA8}" type="parTrans" cxnId="{0AAF3186-1AF3-471C-877F-3E28FE723B8E}">
      <dgm:prSet/>
      <dgm:spPr/>
      <dgm:t>
        <a:bodyPr/>
        <a:lstStyle/>
        <a:p>
          <a:endParaRPr lang="en-US" sz="2400"/>
        </a:p>
      </dgm:t>
    </dgm:pt>
    <dgm:pt modelId="{781215CD-EA2E-4807-B623-5F5774866BE2}" type="sibTrans" cxnId="{0AAF3186-1AF3-471C-877F-3E28FE723B8E}">
      <dgm:prSet/>
      <dgm:spPr/>
      <dgm:t>
        <a:bodyPr/>
        <a:lstStyle/>
        <a:p>
          <a:endParaRPr lang="en-US" sz="2400"/>
        </a:p>
      </dgm:t>
    </dgm:pt>
    <dgm:pt modelId="{50A5330E-7DD1-478A-B165-0DCE625AF6CF}">
      <dgm:prSet custT="1"/>
      <dgm:spPr>
        <a:solidFill>
          <a:srgbClr val="FF0000"/>
        </a:solidFill>
      </dgm:spPr>
      <dgm:t>
        <a:bodyPr/>
        <a:lstStyle/>
        <a:p>
          <a:r>
            <a:rPr lang="en-US" sz="2400" dirty="0"/>
            <a:t>The Code Scale</a:t>
          </a:r>
        </a:p>
      </dgm:t>
    </dgm:pt>
    <dgm:pt modelId="{591C638D-F63E-45B1-A615-D76CC647E053}" type="parTrans" cxnId="{884F0D94-B0D3-42D2-91B1-8DAC601919F5}">
      <dgm:prSet/>
      <dgm:spPr/>
      <dgm:t>
        <a:bodyPr/>
        <a:lstStyle/>
        <a:p>
          <a:endParaRPr lang="en-US" sz="2400"/>
        </a:p>
      </dgm:t>
    </dgm:pt>
    <dgm:pt modelId="{43538A64-B372-4F01-8018-1ABFAEFB32A9}" type="sibTrans" cxnId="{884F0D94-B0D3-42D2-91B1-8DAC601919F5}">
      <dgm:prSet/>
      <dgm:spPr/>
      <dgm:t>
        <a:bodyPr/>
        <a:lstStyle/>
        <a:p>
          <a:endParaRPr lang="en-US" sz="2400"/>
        </a:p>
      </dgm:t>
    </dgm:pt>
    <dgm:pt modelId="{59922340-1B1E-4188-AF21-455A9791F1CB}">
      <dgm:prSet custT="1"/>
      <dgm:spPr/>
      <dgm:t>
        <a:bodyPr/>
        <a:lstStyle/>
        <a:p>
          <a:r>
            <a:rPr lang="en-US" sz="2400" dirty="0"/>
            <a:t>key question: how can I make the actual code easy to test, understand, and modify?</a:t>
          </a:r>
        </a:p>
      </dgm:t>
    </dgm:pt>
    <dgm:pt modelId="{F387A055-1625-443A-9A9F-6F74B22C4CBB}" type="parTrans" cxnId="{6E3E67EF-19DF-42B5-8F99-A9DCFB288705}">
      <dgm:prSet/>
      <dgm:spPr/>
      <dgm:t>
        <a:bodyPr/>
        <a:lstStyle/>
        <a:p>
          <a:endParaRPr lang="en-US" sz="2400"/>
        </a:p>
      </dgm:t>
    </dgm:pt>
    <dgm:pt modelId="{80093C4C-4F6E-43BA-AFAD-4FD03F5834BB}" type="sibTrans" cxnId="{6E3E67EF-19DF-42B5-8F99-A9DCFB288705}">
      <dgm:prSet/>
      <dgm:spPr/>
      <dgm:t>
        <a:bodyPr/>
        <a:lstStyle/>
        <a:p>
          <a:endParaRPr lang="en-US" sz="2400"/>
        </a:p>
      </dgm:t>
    </dgm:pt>
    <dgm:pt modelId="{9297A8EA-EDBF-4876-934C-BD09FBE3EAE8}" type="pres">
      <dgm:prSet presAssocID="{DDBF1F72-D5C6-45C1-8861-C60BF5F24714}" presName="linear" presStyleCnt="0">
        <dgm:presLayoutVars>
          <dgm:dir/>
          <dgm:animLvl val="lvl"/>
          <dgm:resizeHandles val="exact"/>
        </dgm:presLayoutVars>
      </dgm:prSet>
      <dgm:spPr/>
    </dgm:pt>
    <dgm:pt modelId="{D03D9693-B636-4256-8302-E48214907012}" type="pres">
      <dgm:prSet presAssocID="{E997C9A2-714F-40F1-A449-E3B567BF2191}" presName="parentLin" presStyleCnt="0"/>
      <dgm:spPr/>
    </dgm:pt>
    <dgm:pt modelId="{F9AADC45-FE44-4219-B108-D2AE3D8E173B}" type="pres">
      <dgm:prSet presAssocID="{E997C9A2-714F-40F1-A449-E3B567BF2191}" presName="parentLeftMargin" presStyleLbl="node1" presStyleIdx="0" presStyleCnt="3"/>
      <dgm:spPr/>
    </dgm:pt>
    <dgm:pt modelId="{43D2748E-F233-4117-A263-D994A3D777A0}" type="pres">
      <dgm:prSet presAssocID="{E997C9A2-714F-40F1-A449-E3B567BF2191}" presName="parentText" presStyleLbl="node1" presStyleIdx="0" presStyleCnt="3">
        <dgm:presLayoutVars>
          <dgm:chMax val="0"/>
          <dgm:bulletEnabled val="1"/>
        </dgm:presLayoutVars>
      </dgm:prSet>
      <dgm:spPr/>
    </dgm:pt>
    <dgm:pt modelId="{A5AB6A0D-CA8F-4833-9E04-B3504D8AE5BA}" type="pres">
      <dgm:prSet presAssocID="{E997C9A2-714F-40F1-A449-E3B567BF2191}" presName="negativeSpace" presStyleCnt="0"/>
      <dgm:spPr/>
    </dgm:pt>
    <dgm:pt modelId="{766C274E-0DCD-4D35-A637-3B7C31718B43}" type="pres">
      <dgm:prSet presAssocID="{E997C9A2-714F-40F1-A449-E3B567BF2191}" presName="childText" presStyleLbl="conFgAcc1" presStyleIdx="0" presStyleCnt="3">
        <dgm:presLayoutVars>
          <dgm:bulletEnabled val="1"/>
        </dgm:presLayoutVars>
      </dgm:prSet>
      <dgm:spPr/>
    </dgm:pt>
    <dgm:pt modelId="{AA447152-ACAC-4163-8BAB-AC05B811D065}" type="pres">
      <dgm:prSet presAssocID="{422E5A6E-833A-4E82-AE6D-14E4A987983A}" presName="spaceBetweenRectangles" presStyleCnt="0"/>
      <dgm:spPr/>
    </dgm:pt>
    <dgm:pt modelId="{F93080E5-07C3-43D8-B00B-16C7DAA7B786}" type="pres">
      <dgm:prSet presAssocID="{039B0968-54C3-43D9-AE1B-2E3AC07C27AD}" presName="parentLin" presStyleCnt="0"/>
      <dgm:spPr/>
    </dgm:pt>
    <dgm:pt modelId="{21FE5E6B-A9D8-4FEE-A374-A6805A219E77}" type="pres">
      <dgm:prSet presAssocID="{039B0968-54C3-43D9-AE1B-2E3AC07C27AD}" presName="parentLeftMargin" presStyleLbl="node1" presStyleIdx="0" presStyleCnt="3"/>
      <dgm:spPr/>
    </dgm:pt>
    <dgm:pt modelId="{5DA3FF59-85F1-4735-B3A9-18751F101F6E}" type="pres">
      <dgm:prSet presAssocID="{039B0968-54C3-43D9-AE1B-2E3AC07C27AD}" presName="parentText" presStyleLbl="node1" presStyleIdx="1" presStyleCnt="3">
        <dgm:presLayoutVars>
          <dgm:chMax val="0"/>
          <dgm:bulletEnabled val="1"/>
        </dgm:presLayoutVars>
      </dgm:prSet>
      <dgm:spPr/>
    </dgm:pt>
    <dgm:pt modelId="{22B9FD75-A93D-4DD6-9443-3E2DA3E8CB29}" type="pres">
      <dgm:prSet presAssocID="{039B0968-54C3-43D9-AE1B-2E3AC07C27AD}" presName="negativeSpace" presStyleCnt="0"/>
      <dgm:spPr/>
    </dgm:pt>
    <dgm:pt modelId="{0D116FDA-C199-4724-BDFF-B6B6DD9C39F4}" type="pres">
      <dgm:prSet presAssocID="{039B0968-54C3-43D9-AE1B-2E3AC07C27AD}" presName="childText" presStyleLbl="conFgAcc1" presStyleIdx="1" presStyleCnt="3">
        <dgm:presLayoutVars>
          <dgm:bulletEnabled val="1"/>
        </dgm:presLayoutVars>
      </dgm:prSet>
      <dgm:spPr/>
    </dgm:pt>
    <dgm:pt modelId="{611A4537-2325-423B-8AB3-12304A086352}" type="pres">
      <dgm:prSet presAssocID="{6A5712B8-688E-4DCA-B67B-72AC37CCABC7}" presName="spaceBetweenRectangles" presStyleCnt="0"/>
      <dgm:spPr/>
    </dgm:pt>
    <dgm:pt modelId="{6D33FFAF-C011-460D-9D3A-77BD73B8DFD6}" type="pres">
      <dgm:prSet presAssocID="{50A5330E-7DD1-478A-B165-0DCE625AF6CF}" presName="parentLin" presStyleCnt="0"/>
      <dgm:spPr/>
    </dgm:pt>
    <dgm:pt modelId="{AD6E4FFD-51E2-4D96-B11B-E0830BF5D494}" type="pres">
      <dgm:prSet presAssocID="{50A5330E-7DD1-478A-B165-0DCE625AF6CF}" presName="parentLeftMargin" presStyleLbl="node1" presStyleIdx="1" presStyleCnt="3"/>
      <dgm:spPr/>
    </dgm:pt>
    <dgm:pt modelId="{22921543-69A4-4F5E-BB18-7A033233EAEB}" type="pres">
      <dgm:prSet presAssocID="{50A5330E-7DD1-478A-B165-0DCE625AF6CF}" presName="parentText" presStyleLbl="node1" presStyleIdx="2" presStyleCnt="3">
        <dgm:presLayoutVars>
          <dgm:chMax val="0"/>
          <dgm:bulletEnabled val="1"/>
        </dgm:presLayoutVars>
      </dgm:prSet>
      <dgm:spPr/>
    </dgm:pt>
    <dgm:pt modelId="{09AB8D06-BF35-4639-85E1-F15A5DBEF129}" type="pres">
      <dgm:prSet presAssocID="{50A5330E-7DD1-478A-B165-0DCE625AF6CF}" presName="negativeSpace" presStyleCnt="0"/>
      <dgm:spPr/>
    </dgm:pt>
    <dgm:pt modelId="{A19FAB4D-117A-4965-8A0A-D6E6E7E1F541}" type="pres">
      <dgm:prSet presAssocID="{50A5330E-7DD1-478A-B165-0DCE625AF6CF}" presName="childText" presStyleLbl="conFgAcc1" presStyleIdx="2" presStyleCnt="3">
        <dgm:presLayoutVars>
          <dgm:bulletEnabled val="1"/>
        </dgm:presLayoutVars>
      </dgm:prSet>
      <dgm:spPr/>
    </dgm:pt>
  </dgm:ptLst>
  <dgm:cxnLst>
    <dgm:cxn modelId="{7509E500-AE07-4957-B752-ED34A65CBE83}" type="presOf" srcId="{09F6E43F-326A-4A31-8B24-D1AB47D1B06D}" destId="{0D116FDA-C199-4724-BDFF-B6B6DD9C39F4}" srcOrd="0" destOrd="0" presId="urn:microsoft.com/office/officeart/2005/8/layout/list1"/>
    <dgm:cxn modelId="{BCE89210-284B-4F70-A369-5A242DBD0592}" srcId="{DDBF1F72-D5C6-45C1-8861-C60BF5F24714}" destId="{039B0968-54C3-43D9-AE1B-2E3AC07C27AD}" srcOrd="1" destOrd="0" parTransId="{723301F6-EFFE-4D7B-9CF2-4318A56ECE12}" sibTransId="{6A5712B8-688E-4DCA-B67B-72AC37CCABC7}"/>
    <dgm:cxn modelId="{8597131C-6FED-4BF4-A1CA-E891C66D69EB}" type="presOf" srcId="{039B0968-54C3-43D9-AE1B-2E3AC07C27AD}" destId="{5DA3FF59-85F1-4735-B3A9-18751F101F6E}" srcOrd="1" destOrd="0" presId="urn:microsoft.com/office/officeart/2005/8/layout/list1"/>
    <dgm:cxn modelId="{D1ACD242-53AC-48B3-9F94-02F3C4DFD8FE}" type="presOf" srcId="{E997C9A2-714F-40F1-A449-E3B567BF2191}" destId="{43D2748E-F233-4117-A263-D994A3D777A0}" srcOrd="1" destOrd="0" presId="urn:microsoft.com/office/officeart/2005/8/layout/list1"/>
    <dgm:cxn modelId="{E328FB6B-1AFC-4766-8E7E-E588B84987B3}" type="presOf" srcId="{50A5330E-7DD1-478A-B165-0DCE625AF6CF}" destId="{AD6E4FFD-51E2-4D96-B11B-E0830BF5D494}" srcOrd="0" destOrd="0" presId="urn:microsoft.com/office/officeart/2005/8/layout/list1"/>
    <dgm:cxn modelId="{110FBA75-72E0-409F-B4C9-470BE287D593}" srcId="{E997C9A2-714F-40F1-A449-E3B567BF2191}" destId="{B0F8E3E1-1A0E-460F-8AAF-64338F4B4FD6}" srcOrd="0" destOrd="0" parTransId="{EEE8EA9A-411A-491E-84CA-6BA517715CEC}" sibTransId="{5A230061-F20B-47A7-95D3-A494EBECEA98}"/>
    <dgm:cxn modelId="{0AAF3186-1AF3-471C-877F-3E28FE723B8E}" srcId="{039B0968-54C3-43D9-AE1B-2E3AC07C27AD}" destId="{09F6E43F-326A-4A31-8B24-D1AB47D1B06D}" srcOrd="0" destOrd="0" parTransId="{856A42FA-8545-4DB2-AACD-50ED5C4BFAA8}" sibTransId="{781215CD-EA2E-4807-B623-5F5774866BE2}"/>
    <dgm:cxn modelId="{884F0D94-B0D3-42D2-91B1-8DAC601919F5}" srcId="{DDBF1F72-D5C6-45C1-8861-C60BF5F24714}" destId="{50A5330E-7DD1-478A-B165-0DCE625AF6CF}" srcOrd="2" destOrd="0" parTransId="{591C638D-F63E-45B1-A615-D76CC647E053}" sibTransId="{43538A64-B372-4F01-8018-1ABFAEFB32A9}"/>
    <dgm:cxn modelId="{D700F5B3-132F-4121-A8A3-C386328B5ED6}" type="presOf" srcId="{039B0968-54C3-43D9-AE1B-2E3AC07C27AD}" destId="{21FE5E6B-A9D8-4FEE-A374-A6805A219E77}" srcOrd="0" destOrd="0" presId="urn:microsoft.com/office/officeart/2005/8/layout/list1"/>
    <dgm:cxn modelId="{60296CB4-AA24-4474-9767-5C6E5CB9A0DF}" type="presOf" srcId="{B0F8E3E1-1A0E-460F-8AAF-64338F4B4FD6}" destId="{766C274E-0DCD-4D35-A637-3B7C31718B43}" srcOrd="0" destOrd="0" presId="urn:microsoft.com/office/officeart/2005/8/layout/list1"/>
    <dgm:cxn modelId="{2075DAD4-179E-4962-A3A4-8AF294EC5EA6}" srcId="{DDBF1F72-D5C6-45C1-8861-C60BF5F24714}" destId="{E997C9A2-714F-40F1-A449-E3B567BF2191}" srcOrd="0" destOrd="0" parTransId="{BA698C14-60FB-412B-AEAE-731859E29542}" sibTransId="{422E5A6E-833A-4E82-AE6D-14E4A987983A}"/>
    <dgm:cxn modelId="{43B651D9-5097-4B0E-896A-DD51B85C54CF}" type="presOf" srcId="{E997C9A2-714F-40F1-A449-E3B567BF2191}" destId="{F9AADC45-FE44-4219-B108-D2AE3D8E173B}" srcOrd="0" destOrd="0" presId="urn:microsoft.com/office/officeart/2005/8/layout/list1"/>
    <dgm:cxn modelId="{D9BDABDB-507D-4BC6-A62C-9E2953A92B05}" type="presOf" srcId="{59922340-1B1E-4188-AF21-455A9791F1CB}" destId="{A19FAB4D-117A-4965-8A0A-D6E6E7E1F541}" srcOrd="0" destOrd="0" presId="urn:microsoft.com/office/officeart/2005/8/layout/list1"/>
    <dgm:cxn modelId="{D4A0F8EA-463C-4DD5-8943-B16845E58816}" type="presOf" srcId="{50A5330E-7DD1-478A-B165-0DCE625AF6CF}" destId="{22921543-69A4-4F5E-BB18-7A033233EAEB}" srcOrd="1" destOrd="0" presId="urn:microsoft.com/office/officeart/2005/8/layout/list1"/>
    <dgm:cxn modelId="{6E3E67EF-19DF-42B5-8F99-A9DCFB288705}" srcId="{50A5330E-7DD1-478A-B165-0DCE625AF6CF}" destId="{59922340-1B1E-4188-AF21-455A9791F1CB}" srcOrd="0" destOrd="0" parTransId="{F387A055-1625-443A-9A9F-6F74B22C4CBB}" sibTransId="{80093C4C-4F6E-43BA-AFAD-4FD03F5834BB}"/>
    <dgm:cxn modelId="{F706E7FD-2503-4EC3-9467-7B3407639FE1}" type="presOf" srcId="{DDBF1F72-D5C6-45C1-8861-C60BF5F24714}" destId="{9297A8EA-EDBF-4876-934C-BD09FBE3EAE8}" srcOrd="0" destOrd="0" presId="urn:microsoft.com/office/officeart/2005/8/layout/list1"/>
    <dgm:cxn modelId="{6BEABD16-F8DB-4BC5-9EB0-E2DDD908C950}" type="presParOf" srcId="{9297A8EA-EDBF-4876-934C-BD09FBE3EAE8}" destId="{D03D9693-B636-4256-8302-E48214907012}" srcOrd="0" destOrd="0" presId="urn:microsoft.com/office/officeart/2005/8/layout/list1"/>
    <dgm:cxn modelId="{4D03AD0A-3B08-40B3-98A3-59922C4BDAAE}" type="presParOf" srcId="{D03D9693-B636-4256-8302-E48214907012}" destId="{F9AADC45-FE44-4219-B108-D2AE3D8E173B}" srcOrd="0" destOrd="0" presId="urn:microsoft.com/office/officeart/2005/8/layout/list1"/>
    <dgm:cxn modelId="{B5F4258D-4A4A-4BB9-8DF1-FFA9873E2C62}" type="presParOf" srcId="{D03D9693-B636-4256-8302-E48214907012}" destId="{43D2748E-F233-4117-A263-D994A3D777A0}" srcOrd="1" destOrd="0" presId="urn:microsoft.com/office/officeart/2005/8/layout/list1"/>
    <dgm:cxn modelId="{F5557E9E-D71B-4650-A06C-3A6830FB29F2}" type="presParOf" srcId="{9297A8EA-EDBF-4876-934C-BD09FBE3EAE8}" destId="{A5AB6A0D-CA8F-4833-9E04-B3504D8AE5BA}" srcOrd="1" destOrd="0" presId="urn:microsoft.com/office/officeart/2005/8/layout/list1"/>
    <dgm:cxn modelId="{31C4F58D-76CF-4495-8BB2-33906ED27663}" type="presParOf" srcId="{9297A8EA-EDBF-4876-934C-BD09FBE3EAE8}" destId="{766C274E-0DCD-4D35-A637-3B7C31718B43}" srcOrd="2" destOrd="0" presId="urn:microsoft.com/office/officeart/2005/8/layout/list1"/>
    <dgm:cxn modelId="{D00748B2-0325-46E7-94E6-235E01AF15BD}" type="presParOf" srcId="{9297A8EA-EDBF-4876-934C-BD09FBE3EAE8}" destId="{AA447152-ACAC-4163-8BAB-AC05B811D065}" srcOrd="3" destOrd="0" presId="urn:microsoft.com/office/officeart/2005/8/layout/list1"/>
    <dgm:cxn modelId="{FBE0A8A2-E349-4605-859A-C47EFF140FD0}" type="presParOf" srcId="{9297A8EA-EDBF-4876-934C-BD09FBE3EAE8}" destId="{F93080E5-07C3-43D8-B00B-16C7DAA7B786}" srcOrd="4" destOrd="0" presId="urn:microsoft.com/office/officeart/2005/8/layout/list1"/>
    <dgm:cxn modelId="{5A87BB54-D5B6-4B5F-BB46-2BC24C39908B}" type="presParOf" srcId="{F93080E5-07C3-43D8-B00B-16C7DAA7B786}" destId="{21FE5E6B-A9D8-4FEE-A374-A6805A219E77}" srcOrd="0" destOrd="0" presId="urn:microsoft.com/office/officeart/2005/8/layout/list1"/>
    <dgm:cxn modelId="{4FE43BB2-F0F6-4456-8929-FE078F4ABAFB}" type="presParOf" srcId="{F93080E5-07C3-43D8-B00B-16C7DAA7B786}" destId="{5DA3FF59-85F1-4735-B3A9-18751F101F6E}" srcOrd="1" destOrd="0" presId="urn:microsoft.com/office/officeart/2005/8/layout/list1"/>
    <dgm:cxn modelId="{5A902045-FB3A-4CF8-B5E5-BBF0F93ABAFB}" type="presParOf" srcId="{9297A8EA-EDBF-4876-934C-BD09FBE3EAE8}" destId="{22B9FD75-A93D-4DD6-9443-3E2DA3E8CB29}" srcOrd="5" destOrd="0" presId="urn:microsoft.com/office/officeart/2005/8/layout/list1"/>
    <dgm:cxn modelId="{FE12769D-941C-4652-8FC1-538DB7487AFF}" type="presParOf" srcId="{9297A8EA-EDBF-4876-934C-BD09FBE3EAE8}" destId="{0D116FDA-C199-4724-BDFF-B6B6DD9C39F4}" srcOrd="6" destOrd="0" presId="urn:microsoft.com/office/officeart/2005/8/layout/list1"/>
    <dgm:cxn modelId="{34F648A7-A291-4DB2-B8F5-AC1D04449B57}" type="presParOf" srcId="{9297A8EA-EDBF-4876-934C-BD09FBE3EAE8}" destId="{611A4537-2325-423B-8AB3-12304A086352}" srcOrd="7" destOrd="0" presId="urn:microsoft.com/office/officeart/2005/8/layout/list1"/>
    <dgm:cxn modelId="{7F8A46EB-6F9B-49E6-82AF-C25900F3AC41}" type="presParOf" srcId="{9297A8EA-EDBF-4876-934C-BD09FBE3EAE8}" destId="{6D33FFAF-C011-460D-9D3A-77BD73B8DFD6}" srcOrd="8" destOrd="0" presId="urn:microsoft.com/office/officeart/2005/8/layout/list1"/>
    <dgm:cxn modelId="{415C05E3-6BA5-4063-9913-3ECFF34D8C41}" type="presParOf" srcId="{6D33FFAF-C011-460D-9D3A-77BD73B8DFD6}" destId="{AD6E4FFD-51E2-4D96-B11B-E0830BF5D494}" srcOrd="0" destOrd="0" presId="urn:microsoft.com/office/officeart/2005/8/layout/list1"/>
    <dgm:cxn modelId="{A0E3255D-5BFA-4D05-AF63-B1D5AB073E82}" type="presParOf" srcId="{6D33FFAF-C011-460D-9D3A-77BD73B8DFD6}" destId="{22921543-69A4-4F5E-BB18-7A033233EAEB}" srcOrd="1" destOrd="0" presId="urn:microsoft.com/office/officeart/2005/8/layout/list1"/>
    <dgm:cxn modelId="{337328A1-6852-4DC7-93C0-9B359B6FF530}" type="presParOf" srcId="{9297A8EA-EDBF-4876-934C-BD09FBE3EAE8}" destId="{09AB8D06-BF35-4639-85E1-F15A5DBEF129}" srcOrd="9" destOrd="0" presId="urn:microsoft.com/office/officeart/2005/8/layout/list1"/>
    <dgm:cxn modelId="{61B22968-D0FB-44BF-A9B3-0A61BD7E1885}" type="presParOf" srcId="{9297A8EA-EDBF-4876-934C-BD09FBE3EAE8}" destId="{A19FAB4D-117A-4965-8A0A-D6E6E7E1F541}"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66C274E-0DCD-4D35-A637-3B7C31718B43}">
      <dsp:nvSpPr>
        <dsp:cNvPr id="0" name=""/>
        <dsp:cNvSpPr/>
      </dsp:nvSpPr>
      <dsp:spPr>
        <a:xfrm>
          <a:off x="0" y="247531"/>
          <a:ext cx="7886700" cy="1157625"/>
        </a:xfrm>
        <a:prstGeom prst="rect">
          <a:avLst/>
        </a:prstGeom>
        <a:solidFill>
          <a:schemeClr val="lt1">
            <a:alpha val="90000"/>
            <a:hueOff val="0"/>
            <a:satOff val="0"/>
            <a:lumOff val="0"/>
            <a:alphaOff val="0"/>
          </a:schemeClr>
        </a:solidFill>
        <a:ln w="635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12096" tIns="312420" rIns="612096"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dirty="0"/>
            <a:t>key questions: what are the pieces? how do they fit together to form a coherent whole?</a:t>
          </a:r>
        </a:p>
      </dsp:txBody>
      <dsp:txXfrm>
        <a:off x="0" y="247531"/>
        <a:ext cx="7886700" cy="1157625"/>
      </dsp:txXfrm>
    </dsp:sp>
    <dsp:sp modelId="{43D2748E-F233-4117-A263-D994A3D777A0}">
      <dsp:nvSpPr>
        <dsp:cNvPr id="0" name=""/>
        <dsp:cNvSpPr/>
      </dsp:nvSpPr>
      <dsp:spPr>
        <a:xfrm>
          <a:off x="394335" y="26131"/>
          <a:ext cx="5520690" cy="442800"/>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8669" tIns="0" rIns="208669" bIns="0" numCol="1" spcCol="1270" anchor="ctr" anchorCtr="0">
          <a:noAutofit/>
        </a:bodyPr>
        <a:lstStyle/>
        <a:p>
          <a:pPr marL="0" lvl="0" indent="0" algn="l" defTabSz="1066800">
            <a:lnSpc>
              <a:spcPct val="90000"/>
            </a:lnSpc>
            <a:spcBef>
              <a:spcPct val="0"/>
            </a:spcBef>
            <a:spcAft>
              <a:spcPct val="35000"/>
            </a:spcAft>
            <a:buNone/>
          </a:pPr>
          <a:r>
            <a:rPr lang="en-US" sz="2400" kern="1200" dirty="0"/>
            <a:t>The Structural Scale</a:t>
          </a:r>
        </a:p>
      </dsp:txBody>
      <dsp:txXfrm>
        <a:off x="415951" y="47747"/>
        <a:ext cx="5477458" cy="399568"/>
      </dsp:txXfrm>
    </dsp:sp>
    <dsp:sp modelId="{0D116FDA-C199-4724-BDFF-B6B6DD9C39F4}">
      <dsp:nvSpPr>
        <dsp:cNvPr id="0" name=""/>
        <dsp:cNvSpPr/>
      </dsp:nvSpPr>
      <dsp:spPr>
        <a:xfrm>
          <a:off x="0" y="1707556"/>
          <a:ext cx="7886700" cy="1157625"/>
        </a:xfrm>
        <a:prstGeom prst="rect">
          <a:avLst/>
        </a:prstGeom>
        <a:solidFill>
          <a:schemeClr val="lt1">
            <a:alpha val="90000"/>
            <a:hueOff val="0"/>
            <a:satOff val="0"/>
            <a:lumOff val="0"/>
            <a:alphaOff val="0"/>
          </a:schemeClr>
        </a:solidFill>
        <a:ln w="6350" cap="flat" cmpd="sng" algn="ctr">
          <a:solidFill>
            <a:schemeClr val="accent2">
              <a:hueOff val="-727682"/>
              <a:satOff val="-41964"/>
              <a:lumOff val="4314"/>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12096" tIns="312420" rIns="612096"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a:t>key questions: how do the pieces interact? how are they related?</a:t>
          </a:r>
        </a:p>
      </dsp:txBody>
      <dsp:txXfrm>
        <a:off x="0" y="1707556"/>
        <a:ext cx="7886700" cy="1157625"/>
      </dsp:txXfrm>
    </dsp:sp>
    <dsp:sp modelId="{5DA3FF59-85F1-4735-B3A9-18751F101F6E}">
      <dsp:nvSpPr>
        <dsp:cNvPr id="0" name=""/>
        <dsp:cNvSpPr/>
      </dsp:nvSpPr>
      <dsp:spPr>
        <a:xfrm>
          <a:off x="394335" y="1486156"/>
          <a:ext cx="5520690" cy="442800"/>
        </a:xfrm>
        <a:prstGeom prst="roundRect">
          <a:avLst/>
        </a:prstGeom>
        <a:gradFill rotWithShape="0">
          <a:gsLst>
            <a:gs pos="0">
              <a:schemeClr val="accent2">
                <a:hueOff val="-727682"/>
                <a:satOff val="-41964"/>
                <a:lumOff val="4314"/>
                <a:alphaOff val="0"/>
                <a:satMod val="103000"/>
                <a:lumMod val="102000"/>
                <a:tint val="94000"/>
              </a:schemeClr>
            </a:gs>
            <a:gs pos="50000">
              <a:schemeClr val="accent2">
                <a:hueOff val="-727682"/>
                <a:satOff val="-41964"/>
                <a:lumOff val="4314"/>
                <a:alphaOff val="0"/>
                <a:satMod val="110000"/>
                <a:lumMod val="100000"/>
                <a:shade val="100000"/>
              </a:schemeClr>
            </a:gs>
            <a:gs pos="100000">
              <a:schemeClr val="accent2">
                <a:hueOff val="-727682"/>
                <a:satOff val="-41964"/>
                <a:lumOff val="4314"/>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8669" tIns="0" rIns="208669" bIns="0" numCol="1" spcCol="1270" anchor="ctr" anchorCtr="0">
          <a:noAutofit/>
        </a:bodyPr>
        <a:lstStyle/>
        <a:p>
          <a:pPr marL="0" lvl="0" indent="0" algn="l" defTabSz="1066800">
            <a:lnSpc>
              <a:spcPct val="90000"/>
            </a:lnSpc>
            <a:spcBef>
              <a:spcPct val="0"/>
            </a:spcBef>
            <a:spcAft>
              <a:spcPct val="35000"/>
            </a:spcAft>
            <a:buNone/>
          </a:pPr>
          <a:r>
            <a:rPr lang="en-US" sz="2400" kern="1200" dirty="0"/>
            <a:t>The Interaction Scale</a:t>
          </a:r>
        </a:p>
      </dsp:txBody>
      <dsp:txXfrm>
        <a:off x="415951" y="1507772"/>
        <a:ext cx="5477458" cy="399568"/>
      </dsp:txXfrm>
    </dsp:sp>
    <dsp:sp modelId="{A19FAB4D-117A-4965-8A0A-D6E6E7E1F541}">
      <dsp:nvSpPr>
        <dsp:cNvPr id="0" name=""/>
        <dsp:cNvSpPr/>
      </dsp:nvSpPr>
      <dsp:spPr>
        <a:xfrm>
          <a:off x="0" y="3167580"/>
          <a:ext cx="7886700" cy="1157625"/>
        </a:xfrm>
        <a:prstGeom prst="rect">
          <a:avLst/>
        </a:prstGeom>
        <a:solidFill>
          <a:schemeClr val="lt1">
            <a:alpha val="90000"/>
            <a:hueOff val="0"/>
            <a:satOff val="0"/>
            <a:lumOff val="0"/>
            <a:alphaOff val="0"/>
          </a:schemeClr>
        </a:solidFill>
        <a:ln w="6350" cap="flat" cmpd="sng" algn="ctr">
          <a:solidFill>
            <a:schemeClr val="accent2">
              <a:hueOff val="-1455363"/>
              <a:satOff val="-83928"/>
              <a:lumOff val="8628"/>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12096" tIns="312420" rIns="612096"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dirty="0"/>
            <a:t>key question: how can I make the actual code easy to test, understand, and modify?</a:t>
          </a:r>
        </a:p>
      </dsp:txBody>
      <dsp:txXfrm>
        <a:off x="0" y="3167580"/>
        <a:ext cx="7886700" cy="1157625"/>
      </dsp:txXfrm>
    </dsp:sp>
    <dsp:sp modelId="{22921543-69A4-4F5E-BB18-7A033233EAEB}">
      <dsp:nvSpPr>
        <dsp:cNvPr id="0" name=""/>
        <dsp:cNvSpPr/>
      </dsp:nvSpPr>
      <dsp:spPr>
        <a:xfrm>
          <a:off x="394335" y="2946181"/>
          <a:ext cx="5520690" cy="442800"/>
        </a:xfrm>
        <a:prstGeom prst="roundRect">
          <a:avLst/>
        </a:prstGeom>
        <a:gradFill rotWithShape="0">
          <a:gsLst>
            <a:gs pos="0">
              <a:schemeClr val="accent2">
                <a:hueOff val="-1455363"/>
                <a:satOff val="-83928"/>
                <a:lumOff val="8628"/>
                <a:alphaOff val="0"/>
                <a:satMod val="103000"/>
                <a:lumMod val="102000"/>
                <a:tint val="94000"/>
              </a:schemeClr>
            </a:gs>
            <a:gs pos="50000">
              <a:schemeClr val="accent2">
                <a:hueOff val="-1455363"/>
                <a:satOff val="-83928"/>
                <a:lumOff val="8628"/>
                <a:alphaOff val="0"/>
                <a:satMod val="110000"/>
                <a:lumMod val="100000"/>
                <a:shade val="100000"/>
              </a:schemeClr>
            </a:gs>
            <a:gs pos="100000">
              <a:schemeClr val="accent2">
                <a:hueOff val="-1455363"/>
                <a:satOff val="-83928"/>
                <a:lumOff val="8628"/>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8669" tIns="0" rIns="208669" bIns="0" numCol="1" spcCol="1270" anchor="ctr" anchorCtr="0">
          <a:noAutofit/>
        </a:bodyPr>
        <a:lstStyle/>
        <a:p>
          <a:pPr marL="0" lvl="0" indent="0" algn="l" defTabSz="1066800">
            <a:lnSpc>
              <a:spcPct val="90000"/>
            </a:lnSpc>
            <a:spcBef>
              <a:spcPct val="0"/>
            </a:spcBef>
            <a:spcAft>
              <a:spcPct val="35000"/>
            </a:spcAft>
            <a:buNone/>
          </a:pPr>
          <a:r>
            <a:rPr lang="en-US" sz="2400" kern="1200" dirty="0"/>
            <a:t>The Code Scale</a:t>
          </a:r>
        </a:p>
      </dsp:txBody>
      <dsp:txXfrm>
        <a:off x="415951" y="2967797"/>
        <a:ext cx="5477458" cy="39956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66C274E-0DCD-4D35-A637-3B7C31718B43}">
      <dsp:nvSpPr>
        <dsp:cNvPr id="0" name=""/>
        <dsp:cNvSpPr/>
      </dsp:nvSpPr>
      <dsp:spPr>
        <a:xfrm>
          <a:off x="0" y="247531"/>
          <a:ext cx="7886700" cy="1157625"/>
        </a:xfrm>
        <a:prstGeom prst="rect">
          <a:avLst/>
        </a:prstGeom>
        <a:solidFill>
          <a:schemeClr val="lt1">
            <a:alpha val="90000"/>
            <a:hueOff val="0"/>
            <a:satOff val="0"/>
            <a:lumOff val="0"/>
            <a:alphaOff val="0"/>
          </a:schemeClr>
        </a:solidFill>
        <a:ln w="635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12096" tIns="312420" rIns="612096"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dirty="0">
              <a:solidFill>
                <a:schemeClr val="bg2">
                  <a:lumMod val="75000"/>
                </a:schemeClr>
              </a:solidFill>
            </a:rPr>
            <a:t>key questions: what are the pieces? how do they fit together to form a coherent whole?</a:t>
          </a:r>
        </a:p>
      </dsp:txBody>
      <dsp:txXfrm>
        <a:off x="0" y="247531"/>
        <a:ext cx="7886700" cy="1157625"/>
      </dsp:txXfrm>
    </dsp:sp>
    <dsp:sp modelId="{43D2748E-F233-4117-A263-D994A3D777A0}">
      <dsp:nvSpPr>
        <dsp:cNvPr id="0" name=""/>
        <dsp:cNvSpPr/>
      </dsp:nvSpPr>
      <dsp:spPr>
        <a:xfrm>
          <a:off x="394335" y="26131"/>
          <a:ext cx="5520690" cy="442800"/>
        </a:xfrm>
        <a:prstGeom prst="roundRect">
          <a:avLst/>
        </a:prstGeom>
        <a:solidFill>
          <a:schemeClr val="bg2">
            <a:lumMod val="7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8669" tIns="0" rIns="208669" bIns="0" numCol="1" spcCol="1270" anchor="ctr" anchorCtr="0">
          <a:noAutofit/>
        </a:bodyPr>
        <a:lstStyle/>
        <a:p>
          <a:pPr marL="0" lvl="0" indent="0" algn="l" defTabSz="1066800">
            <a:lnSpc>
              <a:spcPct val="90000"/>
            </a:lnSpc>
            <a:spcBef>
              <a:spcPct val="0"/>
            </a:spcBef>
            <a:spcAft>
              <a:spcPct val="35000"/>
            </a:spcAft>
            <a:buNone/>
          </a:pPr>
          <a:r>
            <a:rPr lang="en-US" sz="2400" kern="1200" dirty="0"/>
            <a:t>The Structural Scale</a:t>
          </a:r>
        </a:p>
      </dsp:txBody>
      <dsp:txXfrm>
        <a:off x="415951" y="47747"/>
        <a:ext cx="5477458" cy="399568"/>
      </dsp:txXfrm>
    </dsp:sp>
    <dsp:sp modelId="{0D116FDA-C199-4724-BDFF-B6B6DD9C39F4}">
      <dsp:nvSpPr>
        <dsp:cNvPr id="0" name=""/>
        <dsp:cNvSpPr/>
      </dsp:nvSpPr>
      <dsp:spPr>
        <a:xfrm>
          <a:off x="0" y="1707556"/>
          <a:ext cx="7886700" cy="1157625"/>
        </a:xfrm>
        <a:prstGeom prst="rect">
          <a:avLst/>
        </a:prstGeom>
        <a:solidFill>
          <a:schemeClr val="lt1">
            <a:alpha val="90000"/>
            <a:hueOff val="0"/>
            <a:satOff val="0"/>
            <a:lumOff val="0"/>
            <a:alphaOff val="0"/>
          </a:schemeClr>
        </a:solidFill>
        <a:ln w="6350" cap="flat" cmpd="sng" algn="ctr">
          <a:solidFill>
            <a:schemeClr val="accent2">
              <a:hueOff val="-727682"/>
              <a:satOff val="-41964"/>
              <a:lumOff val="4314"/>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12096" tIns="312420" rIns="612096"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dirty="0">
              <a:solidFill>
                <a:schemeClr val="bg2">
                  <a:lumMod val="75000"/>
                </a:schemeClr>
              </a:solidFill>
            </a:rPr>
            <a:t>key questions: how do the pieces interact? how are they related?</a:t>
          </a:r>
        </a:p>
      </dsp:txBody>
      <dsp:txXfrm>
        <a:off x="0" y="1707556"/>
        <a:ext cx="7886700" cy="1157625"/>
      </dsp:txXfrm>
    </dsp:sp>
    <dsp:sp modelId="{5DA3FF59-85F1-4735-B3A9-18751F101F6E}">
      <dsp:nvSpPr>
        <dsp:cNvPr id="0" name=""/>
        <dsp:cNvSpPr/>
      </dsp:nvSpPr>
      <dsp:spPr>
        <a:xfrm>
          <a:off x="394335" y="1486156"/>
          <a:ext cx="5520690" cy="442800"/>
        </a:xfrm>
        <a:prstGeom prst="roundRect">
          <a:avLst/>
        </a:prstGeom>
        <a:solidFill>
          <a:schemeClr val="bg2">
            <a:lumMod val="7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8669" tIns="0" rIns="208669" bIns="0" numCol="1" spcCol="1270" anchor="ctr" anchorCtr="0">
          <a:noAutofit/>
        </a:bodyPr>
        <a:lstStyle/>
        <a:p>
          <a:pPr marL="0" lvl="0" indent="0" algn="l" defTabSz="1066800">
            <a:lnSpc>
              <a:spcPct val="90000"/>
            </a:lnSpc>
            <a:spcBef>
              <a:spcPct val="0"/>
            </a:spcBef>
            <a:spcAft>
              <a:spcPct val="35000"/>
            </a:spcAft>
            <a:buNone/>
          </a:pPr>
          <a:r>
            <a:rPr lang="en-US" sz="2400" kern="1200" dirty="0"/>
            <a:t>The Interaction Scale</a:t>
          </a:r>
        </a:p>
      </dsp:txBody>
      <dsp:txXfrm>
        <a:off x="415951" y="1507772"/>
        <a:ext cx="5477458" cy="399568"/>
      </dsp:txXfrm>
    </dsp:sp>
    <dsp:sp modelId="{A19FAB4D-117A-4965-8A0A-D6E6E7E1F541}">
      <dsp:nvSpPr>
        <dsp:cNvPr id="0" name=""/>
        <dsp:cNvSpPr/>
      </dsp:nvSpPr>
      <dsp:spPr>
        <a:xfrm>
          <a:off x="0" y="3167580"/>
          <a:ext cx="7886700" cy="1157625"/>
        </a:xfrm>
        <a:prstGeom prst="rect">
          <a:avLst/>
        </a:prstGeom>
        <a:solidFill>
          <a:schemeClr val="lt1">
            <a:alpha val="90000"/>
            <a:hueOff val="0"/>
            <a:satOff val="0"/>
            <a:lumOff val="0"/>
            <a:alphaOff val="0"/>
          </a:schemeClr>
        </a:solidFill>
        <a:ln w="6350" cap="flat" cmpd="sng" algn="ctr">
          <a:solidFill>
            <a:schemeClr val="accent2">
              <a:hueOff val="-1455363"/>
              <a:satOff val="-83928"/>
              <a:lumOff val="8628"/>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12096" tIns="312420" rIns="612096"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dirty="0"/>
            <a:t>key question: how can I make the actual code easy to test, understand, and modify?</a:t>
          </a:r>
        </a:p>
      </dsp:txBody>
      <dsp:txXfrm>
        <a:off x="0" y="3167580"/>
        <a:ext cx="7886700" cy="1157625"/>
      </dsp:txXfrm>
    </dsp:sp>
    <dsp:sp modelId="{22921543-69A4-4F5E-BB18-7A033233EAEB}">
      <dsp:nvSpPr>
        <dsp:cNvPr id="0" name=""/>
        <dsp:cNvSpPr/>
      </dsp:nvSpPr>
      <dsp:spPr>
        <a:xfrm>
          <a:off x="394335" y="2946181"/>
          <a:ext cx="5520690" cy="442800"/>
        </a:xfrm>
        <a:prstGeom prst="roundRect">
          <a:avLst/>
        </a:prstGeom>
        <a:solidFill>
          <a:srgbClr val="FF0000"/>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8669" tIns="0" rIns="208669" bIns="0" numCol="1" spcCol="1270" anchor="ctr" anchorCtr="0">
          <a:noAutofit/>
        </a:bodyPr>
        <a:lstStyle/>
        <a:p>
          <a:pPr marL="0" lvl="0" indent="0" algn="l" defTabSz="1066800">
            <a:lnSpc>
              <a:spcPct val="90000"/>
            </a:lnSpc>
            <a:spcBef>
              <a:spcPct val="0"/>
            </a:spcBef>
            <a:spcAft>
              <a:spcPct val="35000"/>
            </a:spcAft>
            <a:buNone/>
          </a:pPr>
          <a:r>
            <a:rPr lang="en-US" sz="2400" kern="1200" dirty="0"/>
            <a:t>The Code Scale</a:t>
          </a:r>
        </a:p>
      </dsp:txBody>
      <dsp:txXfrm>
        <a:off x="415951" y="2967797"/>
        <a:ext cx="5477458" cy="399568"/>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jpeg>
</file>

<file path=ppt/media/image6.png>
</file>

<file path=ppt/media/image7.jpe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E5181-6CF5-45F7-A87A-E0E0B1FD7549}" type="datetimeFigureOut">
              <a:rPr lang="en-US" smtClean="0"/>
              <a:t>1/10/24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37F07-1250-4CCE-B198-1B2887014F41}" type="slidenum">
              <a:rPr lang="en-US" smtClean="0"/>
              <a:t>‹#›</a:t>
            </a:fld>
            <a:endParaRPr lang="en-US"/>
          </a:p>
        </p:txBody>
      </p:sp>
    </p:spTree>
    <p:extLst>
      <p:ext uri="{BB962C8B-B14F-4D97-AF65-F5344CB8AC3E}">
        <p14:creationId xmlns:p14="http://schemas.microsoft.com/office/powerpoint/2010/main" val="2793470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41825839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10</a:t>
            </a:fld>
            <a:endParaRPr lang="en-US"/>
          </a:p>
        </p:txBody>
      </p:sp>
    </p:spTree>
    <p:extLst>
      <p:ext uri="{BB962C8B-B14F-4D97-AF65-F5344CB8AC3E}">
        <p14:creationId xmlns:p14="http://schemas.microsoft.com/office/powerpoint/2010/main" val="7244313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Figure on left shows the agreement on each snippet (caption explains vertical bars are agreement - More agreement that things are NOT readable than that things ARE readable</a:t>
            </a:r>
          </a:p>
          <a:p>
            <a:r>
              <a:rPr lang="en-US" dirty="0"/>
              <a:t>)</a:t>
            </a:r>
          </a:p>
          <a:p>
            <a:r>
              <a:rPr lang="en-US" dirty="0"/>
              <a:t>Figure on right shows predictive power of different features on human-judged readability</a:t>
            </a:r>
          </a:p>
          <a:p>
            <a:endParaRPr lang="en-US" dirty="0"/>
          </a:p>
          <a:p>
            <a:r>
              <a:rPr lang="en-US" dirty="0"/>
              <a:t>Key takeaways of things people agreed on:</a:t>
            </a:r>
          </a:p>
          <a:p>
            <a:r>
              <a:rPr lang="en-US" dirty="0"/>
              <a:t>- Long lines</a:t>
            </a:r>
          </a:p>
          <a:p>
            <a:r>
              <a:rPr lang="en-US" dirty="0"/>
              <a:t>- Having many different variables in the same region of code</a:t>
            </a:r>
          </a:p>
          <a:p>
            <a:r>
              <a:rPr lang="en-US" dirty="0"/>
              <a:t>- Comments</a:t>
            </a:r>
          </a:p>
          <a:p>
            <a:r>
              <a:rPr lang="en-US" dirty="0"/>
              <a:t>- Blank lines</a:t>
            </a:r>
          </a:p>
        </p:txBody>
      </p:sp>
      <p:sp>
        <p:nvSpPr>
          <p:cNvPr id="4" name="Slide Number Placeholder 3"/>
          <p:cNvSpPr>
            <a:spLocks noGrp="1"/>
          </p:cNvSpPr>
          <p:nvPr>
            <p:ph type="sldNum" sz="quarter" idx="5"/>
          </p:nvPr>
        </p:nvSpPr>
        <p:spPr/>
        <p:txBody>
          <a:bodyPr/>
          <a:lstStyle/>
          <a:p>
            <a:fld id="{07937F07-1250-4CCE-B198-1B2887014F41}" type="slidenum">
              <a:rPr lang="en-US" smtClean="0"/>
              <a:t>11</a:t>
            </a:fld>
            <a:endParaRPr lang="en-US"/>
          </a:p>
        </p:txBody>
      </p:sp>
    </p:spTree>
    <p:extLst>
      <p:ext uri="{BB962C8B-B14F-4D97-AF65-F5344CB8AC3E}">
        <p14:creationId xmlns:p14="http://schemas.microsoft.com/office/powerpoint/2010/main" val="152737338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12</a:t>
            </a:fld>
            <a:endParaRPr lang="en-US"/>
          </a:p>
        </p:txBody>
      </p:sp>
    </p:spTree>
    <p:extLst>
      <p:ext uri="{BB962C8B-B14F-4D97-AF65-F5344CB8AC3E}">
        <p14:creationId xmlns:p14="http://schemas.microsoft.com/office/powerpoint/2010/main" val="21598880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13</a:t>
            </a:fld>
            <a:endParaRPr lang="en-US"/>
          </a:p>
        </p:txBody>
      </p:sp>
    </p:spTree>
    <p:extLst>
      <p:ext uri="{BB962C8B-B14F-4D97-AF65-F5344CB8AC3E}">
        <p14:creationId xmlns:p14="http://schemas.microsoft.com/office/powerpoint/2010/main" val="18623137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Photo by Jonathan Bell 2008/creative commons BY-SA</a:t>
            </a:r>
          </a:p>
        </p:txBody>
      </p:sp>
      <p:sp>
        <p:nvSpPr>
          <p:cNvPr id="4" name="Slide Number Placeholder 3"/>
          <p:cNvSpPr>
            <a:spLocks noGrp="1"/>
          </p:cNvSpPr>
          <p:nvPr>
            <p:ph type="sldNum" sz="quarter" idx="5"/>
          </p:nvPr>
        </p:nvSpPr>
        <p:spPr/>
        <p:txBody>
          <a:bodyPr/>
          <a:lstStyle/>
          <a:p>
            <a:fld id="{07937F07-1250-4CCE-B198-1B2887014F41}" type="slidenum">
              <a:rPr lang="en-US" smtClean="0"/>
              <a:t>14</a:t>
            </a:fld>
            <a:endParaRPr lang="en-US"/>
          </a:p>
        </p:txBody>
      </p:sp>
    </p:spTree>
    <p:extLst>
      <p:ext uri="{BB962C8B-B14F-4D97-AF65-F5344CB8AC3E}">
        <p14:creationId xmlns:p14="http://schemas.microsoft.com/office/powerpoint/2010/main" val="28365822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solidFill>
              </a:rPr>
              <a:t>Here are five general-purpose principles that apply to just about all programming tasks, which generally can’t be automatically checked by linters.  We’ve phrased this in terms of programming practices: things that you can do to make your code better.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solidFill>
              </a:rPr>
              <a:t>I suggest that you make a sticky note with this list and keep it on your laptop screen or somewhere in your workspace so that you will be constantly reminded of it.</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15</a:t>
            </a:fld>
            <a:endParaRPr lang="en-US"/>
          </a:p>
        </p:txBody>
      </p:sp>
    </p:spTree>
    <p:extLst>
      <p:ext uri="{BB962C8B-B14F-4D97-AF65-F5344CB8AC3E}">
        <p14:creationId xmlns:p14="http://schemas.microsoft.com/office/powerpoint/2010/main" val="95417489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chemeClr val="tx1"/>
                </a:solidFill>
              </a:rPr>
              <a:t>As we discuss those design principles, we’ll connect them back to these ideas of long-term and short-term memory, and help you understand *why* we chose these principles.</a:t>
            </a: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16</a:t>
            </a:fld>
            <a:endParaRPr lang="en-US"/>
          </a:p>
        </p:txBody>
      </p:sp>
    </p:spTree>
    <p:extLst>
      <p:ext uri="{BB962C8B-B14F-4D97-AF65-F5344CB8AC3E}">
        <p14:creationId xmlns:p14="http://schemas.microsoft.com/office/powerpoint/2010/main" val="69428309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17</a:t>
            </a:fld>
            <a:endParaRPr lang="en-US"/>
          </a:p>
        </p:txBody>
      </p:sp>
    </p:spTree>
    <p:extLst>
      <p:ext uri="{BB962C8B-B14F-4D97-AF65-F5344CB8AC3E}">
        <p14:creationId xmlns:p14="http://schemas.microsoft.com/office/powerpoint/2010/main" val="301128782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18</a:t>
            </a:fld>
            <a:endParaRPr lang="en-US"/>
          </a:p>
        </p:txBody>
      </p:sp>
    </p:spTree>
    <p:extLst>
      <p:ext uri="{BB962C8B-B14F-4D97-AF65-F5344CB8AC3E}">
        <p14:creationId xmlns:p14="http://schemas.microsoft.com/office/powerpoint/2010/main" val="299470048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do these variables mean?</a:t>
            </a:r>
          </a:p>
          <a:p>
            <a:r>
              <a:rPr lang="en-US" dirty="0"/>
              <a:t>Better names would give the reader a clue</a:t>
            </a:r>
          </a:p>
          <a:p>
            <a:r>
              <a:rPr lang="en-US" dirty="0"/>
              <a:t>&lt;click&gt;</a:t>
            </a:r>
          </a:p>
          <a:p>
            <a:r>
              <a:rPr lang="en-US" dirty="0"/>
              <a:t>This is a little better.  But does </a:t>
            </a:r>
            <a:r>
              <a:rPr lang="en-US" dirty="0">
                <a:solidFill>
                  <a:schemeClr val="tx1"/>
                </a:solidFill>
              </a:rPr>
              <a:t>'temp' mean 'temporary', or 'temperature', or something else?</a:t>
            </a:r>
          </a:p>
          <a:p>
            <a:r>
              <a:rPr lang="en-US" dirty="0">
                <a:solidFill>
                  <a:schemeClr val="tx1"/>
                </a:solidFill>
              </a:rPr>
              <a:t>&lt;click&gt;</a:t>
            </a:r>
          </a:p>
          <a:p>
            <a:r>
              <a:rPr lang="en-US" dirty="0">
                <a:solidFill>
                  <a:schemeClr val="tx1"/>
                </a:solidFill>
              </a:rPr>
              <a:t>Better names for the data types would be even better.  We’ll say more about this in a minute, when we get to Principle 2: Make Your Data Mean Something</a:t>
            </a:r>
          </a:p>
        </p:txBody>
      </p:sp>
    </p:spTree>
    <p:extLst>
      <p:ext uri="{BB962C8B-B14F-4D97-AF65-F5344CB8AC3E}">
        <p14:creationId xmlns:p14="http://schemas.microsoft.com/office/powerpoint/2010/main" val="30179601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a:t>
            </a:fld>
            <a:endParaRPr lang="en-US"/>
          </a:p>
        </p:txBody>
      </p:sp>
    </p:spTree>
    <p:extLst>
      <p:ext uri="{BB962C8B-B14F-4D97-AF65-F5344CB8AC3E}">
        <p14:creationId xmlns:p14="http://schemas.microsoft.com/office/powerpoint/2010/main" val="72288717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you see the variable “const t: number” and try to understand what this means, the general cognition process is:</a:t>
            </a:r>
          </a:p>
          <a:p>
            <a:endParaRPr lang="en-US" dirty="0"/>
          </a:p>
          <a:p>
            <a:r>
              <a:rPr lang="en-US" dirty="0"/>
              <a:t>You place the variable name (and perhaps its type) in your short term memory.</a:t>
            </a:r>
          </a:p>
          <a:p>
            <a:r>
              <a:rPr lang="en-US" dirty="0"/>
              <a:t>This information is drawn into your working memory, and you search your long-term memory for information that might explain what the variable does.</a:t>
            </a:r>
          </a:p>
          <a:p>
            <a:endParaRPr lang="en-US" dirty="0"/>
          </a:p>
          <a:p>
            <a:r>
              <a:rPr lang="en-US" dirty="0"/>
              <a:t>If you HAVE seen this code before recently, and have a good memory (e.g. you saw it on the last slide), you’ll be able to retrieve the information that “t” refers to “temperature” in this context. But, if you came back to it after a looking at more code, it’s more likely that you’d pull multiple facts from your LTM, with less certainty of which refers to this “t”. Especially if there is somewhere else in your code where “t” means temporary </a:t>
            </a:r>
            <a:r>
              <a:rPr lang="en-US" dirty="0">
                <a:sym typeface="Wingdings" pitchFamily="2" charset="2"/>
              </a:rPr>
              <a:t></a:t>
            </a: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20</a:t>
            </a:fld>
            <a:endParaRPr lang="en-US"/>
          </a:p>
        </p:txBody>
      </p:sp>
    </p:spTree>
    <p:extLst>
      <p:ext uri="{BB962C8B-B14F-4D97-AF65-F5344CB8AC3E}">
        <p14:creationId xmlns:p14="http://schemas.microsoft.com/office/powerpoint/2010/main" val="27509081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21</a:t>
            </a:fld>
            <a:endParaRPr lang="en-US"/>
          </a:p>
        </p:txBody>
      </p:sp>
    </p:spTree>
    <p:extLst>
      <p:ext uri="{BB962C8B-B14F-4D97-AF65-F5344CB8AC3E}">
        <p14:creationId xmlns:p14="http://schemas.microsoft.com/office/powerpoint/2010/main" val="231326932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Here is another example of a bad name, but now of a method.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What are you checking it for? Length? Illegal Syntax? or what?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&lt;click&gt;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Ahh, now we know!  </a:t>
            </a: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22</a:t>
            </a:fld>
            <a:endParaRPr lang="en-US"/>
          </a:p>
        </p:txBody>
      </p:sp>
    </p:spTree>
    <p:extLst>
      <p:ext uri="{BB962C8B-B14F-4D97-AF65-F5344CB8AC3E}">
        <p14:creationId xmlns:p14="http://schemas.microsoft.com/office/powerpoint/2010/main" val="331131452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In the real world, your workplace should have coding standards for things like this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In this course, these conventions are part of our official coding standards.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When you work on your team project, you may want to decide about the coding conventions you will use.</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23</a:t>
            </a:fld>
            <a:endParaRPr lang="en-US"/>
          </a:p>
        </p:txBody>
      </p:sp>
    </p:spTree>
    <p:extLst>
      <p:ext uri="{BB962C8B-B14F-4D97-AF65-F5344CB8AC3E}">
        <p14:creationId xmlns:p14="http://schemas.microsoft.com/office/powerpoint/2010/main" val="343080182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of the most useful ways to improve understandability of names is to draw on the </a:t>
            </a:r>
            <a:r>
              <a:rPr lang="en-US" dirty="0" err="1"/>
              <a:t>borad</a:t>
            </a:r>
            <a:r>
              <a:rPr lang="en-US" dirty="0"/>
              <a:t> long-term memory. For example, when you see the variable “temp: Temperature”</a:t>
            </a:r>
          </a:p>
        </p:txBody>
      </p:sp>
      <p:sp>
        <p:nvSpPr>
          <p:cNvPr id="4" name="Slide Number Placeholder 3"/>
          <p:cNvSpPr>
            <a:spLocks noGrp="1"/>
          </p:cNvSpPr>
          <p:nvPr>
            <p:ph type="sldNum" sz="quarter" idx="5"/>
          </p:nvPr>
        </p:nvSpPr>
        <p:spPr/>
        <p:txBody>
          <a:bodyPr/>
          <a:lstStyle/>
          <a:p>
            <a:fld id="{07937F07-1250-4CCE-B198-1B2887014F41}" type="slidenum">
              <a:rPr lang="en-US" smtClean="0"/>
              <a:t>24</a:t>
            </a:fld>
            <a:endParaRPr lang="en-US"/>
          </a:p>
        </p:txBody>
      </p:sp>
    </p:spTree>
    <p:extLst>
      <p:ext uri="{BB962C8B-B14F-4D97-AF65-F5344CB8AC3E}">
        <p14:creationId xmlns:p14="http://schemas.microsoft.com/office/powerpoint/2010/main" val="255428544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“Make Your Data Mean Something” What does that mean?  It means that when you design your data, you need to do three things: &lt;read bullets&gt;</a:t>
            </a:r>
          </a:p>
        </p:txBody>
      </p:sp>
      <p:sp>
        <p:nvSpPr>
          <p:cNvPr id="4" name="Slide Number Placeholder 3"/>
          <p:cNvSpPr>
            <a:spLocks noGrp="1"/>
          </p:cNvSpPr>
          <p:nvPr>
            <p:ph type="sldNum" sz="quarter" idx="5"/>
          </p:nvPr>
        </p:nvSpPr>
        <p:spPr/>
        <p:txBody>
          <a:bodyPr/>
          <a:lstStyle/>
          <a:p>
            <a:fld id="{07937F07-1250-4CCE-B198-1B2887014F41}" type="slidenum">
              <a:rPr lang="en-US" smtClean="0"/>
              <a:t>25</a:t>
            </a:fld>
            <a:endParaRPr lang="en-US"/>
          </a:p>
        </p:txBody>
      </p:sp>
    </p:spTree>
    <p:extLst>
      <p:ext uri="{BB962C8B-B14F-4D97-AF65-F5344CB8AC3E}">
        <p14:creationId xmlns:p14="http://schemas.microsoft.com/office/powerpoint/2010/main" val="269055391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7937F07-1250-4CCE-B198-1B2887014F41}" type="slidenum">
              <a:rPr lang="en-US" smtClean="0"/>
              <a:t>26</a:t>
            </a:fld>
            <a:endParaRPr lang="en-US"/>
          </a:p>
        </p:txBody>
      </p:sp>
    </p:spTree>
    <p:extLst>
      <p:ext uri="{BB962C8B-B14F-4D97-AF65-F5344CB8AC3E}">
        <p14:creationId xmlns:p14="http://schemas.microsoft.com/office/powerpoint/2010/main" val="106803165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7937F07-1250-4CCE-B198-1B2887014F41}" type="slidenum">
              <a:rPr lang="en-US" smtClean="0"/>
              <a:t>27</a:t>
            </a:fld>
            <a:endParaRPr lang="en-US"/>
          </a:p>
        </p:txBody>
      </p:sp>
    </p:spTree>
    <p:extLst>
      <p:ext uri="{BB962C8B-B14F-4D97-AF65-F5344CB8AC3E}">
        <p14:creationId xmlns:p14="http://schemas.microsoft.com/office/powerpoint/2010/main" val="291336058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the big picture. On the left, we have a fact about the real world: my shirt is red. </a:t>
            </a:r>
          </a:p>
          <a:p>
            <a:r>
              <a:rPr lang="en-US" dirty="0"/>
              <a:t>On the right, we see how that real-world fact is represented in our code.</a:t>
            </a:r>
          </a:p>
          <a:p>
            <a:endParaRPr lang="en-US" dirty="0"/>
          </a:p>
          <a:p>
            <a:r>
              <a:rPr lang="en-US" dirty="0"/>
              <a:t>We *represent* a real-world fact in code</a:t>
            </a:r>
          </a:p>
          <a:p>
            <a:r>
              <a:rPr lang="en-US" dirty="0"/>
              <a:t>We *interpret* the code as a real-world fact.</a:t>
            </a:r>
          </a:p>
          <a:p>
            <a:endParaRPr lang="en-US" dirty="0"/>
          </a:p>
          <a:p>
            <a:r>
              <a:rPr lang="en-US" dirty="0"/>
              <a:t>How do we know these are connected? We have to *write it down*.  </a:t>
            </a:r>
          </a:p>
          <a:p>
            <a:r>
              <a:rPr lang="en-US" dirty="0"/>
              <a:t>Otherwise the next person who looks at this code won’t know what we meant.</a:t>
            </a:r>
          </a:p>
          <a:p>
            <a:endParaRPr lang="en-US" dirty="0"/>
          </a:p>
          <a:p>
            <a:r>
              <a:rPr lang="en-US" dirty="0"/>
              <a:t>In our Typescript system, we do that in the comments.</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28</a:t>
            </a:fld>
            <a:endParaRPr lang="en-US"/>
          </a:p>
        </p:txBody>
      </p:sp>
    </p:spTree>
    <p:extLst>
      <p:ext uri="{BB962C8B-B14F-4D97-AF65-F5344CB8AC3E}">
        <p14:creationId xmlns:p14="http://schemas.microsoft.com/office/powerpoint/2010/main" val="14946489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You’ve already run across the importance of writing down the interpretation. </a:t>
            </a:r>
          </a:p>
          <a:p>
            <a:r>
              <a:rPr lang="en-US" dirty="0"/>
              <a:t>In this example, what do x and y mean? </a:t>
            </a:r>
          </a:p>
          <a:p>
            <a:r>
              <a:rPr lang="en-US" dirty="0"/>
              <a:t>&lt;build through 5 animations&gt;</a:t>
            </a:r>
          </a:p>
          <a:p>
            <a:r>
              <a:rPr lang="en-US" dirty="0"/>
              <a:t>Just count the number of questions about this on Piazza!!</a:t>
            </a:r>
          </a:p>
        </p:txBody>
      </p:sp>
      <p:sp>
        <p:nvSpPr>
          <p:cNvPr id="4" name="Slide Number Placeholder 3"/>
          <p:cNvSpPr>
            <a:spLocks noGrp="1"/>
          </p:cNvSpPr>
          <p:nvPr>
            <p:ph type="sldNum" sz="quarter" idx="5"/>
          </p:nvPr>
        </p:nvSpPr>
        <p:spPr/>
        <p:txBody>
          <a:bodyPr/>
          <a:lstStyle/>
          <a:p>
            <a:fld id="{07937F07-1250-4CCE-B198-1B2887014F41}" type="slidenum">
              <a:rPr lang="en-US" smtClean="0"/>
              <a:t>29</a:t>
            </a:fld>
            <a:endParaRPr lang="en-US"/>
          </a:p>
        </p:txBody>
      </p:sp>
    </p:spTree>
    <p:extLst>
      <p:ext uri="{BB962C8B-B14F-4D97-AF65-F5344CB8AC3E}">
        <p14:creationId xmlns:p14="http://schemas.microsoft.com/office/powerpoint/2010/main" val="38595337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put this in context, Design is the SE activity before coding. There is a saying in SE that goes like this: “Design is not coding, coding is not design”. Design is a critical part of your SE process.</a:t>
            </a:r>
          </a:p>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100011738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The fancy name for this is "The Single Responsibility Principle".  You can use this if you want to impress your coop interviewer.</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30</a:t>
            </a:fld>
            <a:endParaRPr lang="en-US"/>
          </a:p>
        </p:txBody>
      </p:sp>
    </p:spTree>
    <p:extLst>
      <p:ext uri="{BB962C8B-B14F-4D97-AF65-F5344CB8AC3E}">
        <p14:creationId xmlns:p14="http://schemas.microsoft.com/office/powerpoint/2010/main" val="309548906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7937F07-1250-4CCE-B198-1B2887014F41}" type="slidenum">
              <a:rPr lang="en-US" smtClean="0"/>
              <a:t>31</a:t>
            </a:fld>
            <a:endParaRPr lang="en-US"/>
          </a:p>
        </p:txBody>
      </p:sp>
    </p:spTree>
    <p:extLst>
      <p:ext uri="{BB962C8B-B14F-4D97-AF65-F5344CB8AC3E}">
        <p14:creationId xmlns:p14="http://schemas.microsoft.com/office/powerpoint/2010/main" val="28772998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have some quantity that you use more than once, give it a name and use the name.</a:t>
            </a:r>
          </a:p>
          <a:p>
            <a:r>
              <a:rPr lang="en-US" dirty="0"/>
              <a:t>That way you only need to change it in one place!</a:t>
            </a:r>
          </a:p>
          <a:p>
            <a:r>
              <a:rPr lang="en-US" dirty="0"/>
              <a:t>If you have some task that you do in many places, make it into a procedure.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This is called "Single Point of Control"</a:t>
            </a:r>
          </a:p>
          <a:p>
            <a:endParaRPr lang="en-US" dirty="0"/>
          </a:p>
          <a:p>
            <a:r>
              <a:rPr lang="en-US" dirty="0"/>
              <a:t>And of course you should use a good name</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32</a:t>
            </a:fld>
            <a:endParaRPr lang="en-US"/>
          </a:p>
        </p:txBody>
      </p:sp>
    </p:spTree>
    <p:extLst>
      <p:ext uri="{BB962C8B-B14F-4D97-AF65-F5344CB8AC3E}">
        <p14:creationId xmlns:p14="http://schemas.microsoft.com/office/powerpoint/2010/main" val="94031236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 actual example, from a couple of semesters ago, in Jest..</a:t>
            </a:r>
          </a:p>
          <a:p>
            <a:endParaRPr lang="en-US" dirty="0"/>
          </a:p>
          <a:p>
            <a:r>
              <a:rPr lang="en-US" dirty="0"/>
              <a:t>Think of how much typing this saves!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Plus, if I ever need to change what </a:t>
            </a:r>
            <a:r>
              <a:rPr lang="en-US" b="1" dirty="0" err="1">
                <a:solidFill>
                  <a:schemeClr val="tx1"/>
                </a:solidFill>
              </a:rPr>
              <a:t>testequal</a:t>
            </a:r>
            <a:r>
              <a:rPr lang="en-US" dirty="0">
                <a:solidFill>
                  <a:schemeClr val="tx1"/>
                </a:solidFill>
              </a:rPr>
              <a:t> does, I can do it all in one place.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Note: Jest has a built-in abstraction for this, called </a:t>
            </a:r>
            <a:r>
              <a:rPr lang="en-US" b="1" dirty="0" err="1">
                <a:solidFill>
                  <a:schemeClr val="tx1"/>
                </a:solidFill>
              </a:rPr>
              <a:t>test.each</a:t>
            </a:r>
            <a:r>
              <a:rPr lang="en-US" b="1" dirty="0">
                <a:solidFill>
                  <a:schemeClr val="tx1"/>
                </a:solidFill>
              </a:rPr>
              <a:t> </a:t>
            </a:r>
            <a:r>
              <a:rPr lang="en-US" b="0" dirty="0">
                <a:solidFill>
                  <a:schemeClr val="tx1"/>
                </a:solidFill>
              </a:rPr>
              <a:t>, but that’s not the point of this example.</a:t>
            </a:r>
            <a:endParaRPr lang="en-US" b="1" dirty="0">
              <a:solidFill>
                <a:schemeClr val="tx1"/>
              </a:solidFill>
            </a:endParaRP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33</a:t>
            </a:fld>
            <a:endParaRPr lang="en-US"/>
          </a:p>
        </p:txBody>
      </p:sp>
    </p:spTree>
    <p:extLst>
      <p:ext uri="{BB962C8B-B14F-4D97-AF65-F5344CB8AC3E}">
        <p14:creationId xmlns:p14="http://schemas.microsoft.com/office/powerpoint/2010/main" val="79076792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&lt;show the code on left, ask students to look at it. Then click to build the animation and say “See, here is a clone of the same function, just with a different name, right?”&gt;</a:t>
            </a:r>
          </a:p>
        </p:txBody>
      </p:sp>
      <p:sp>
        <p:nvSpPr>
          <p:cNvPr id="4" name="Slide Number Placeholder 3"/>
          <p:cNvSpPr>
            <a:spLocks noGrp="1"/>
          </p:cNvSpPr>
          <p:nvPr>
            <p:ph type="sldNum" sz="quarter" idx="5"/>
          </p:nvPr>
        </p:nvSpPr>
        <p:spPr/>
        <p:txBody>
          <a:bodyPr/>
          <a:lstStyle/>
          <a:p>
            <a:fld id="{07937F07-1250-4CCE-B198-1B2887014F41}" type="slidenum">
              <a:rPr lang="en-US" smtClean="0"/>
              <a:t>34</a:t>
            </a:fld>
            <a:endParaRPr lang="en-US"/>
          </a:p>
        </p:txBody>
      </p:sp>
    </p:spTree>
    <p:extLst>
      <p:ext uri="{BB962C8B-B14F-4D97-AF65-F5344CB8AC3E}">
        <p14:creationId xmlns:p14="http://schemas.microsoft.com/office/powerpoint/2010/main" val="152057700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35</a:t>
            </a:fld>
            <a:endParaRPr lang="en-US"/>
          </a:p>
        </p:txBody>
      </p:sp>
    </p:spTree>
    <p:extLst>
      <p:ext uri="{BB962C8B-B14F-4D97-AF65-F5344CB8AC3E}">
        <p14:creationId xmlns:p14="http://schemas.microsoft.com/office/powerpoint/2010/main" val="309363180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Where did that 1.06 come from?</a:t>
            </a:r>
          </a:p>
          <a:p>
            <a:r>
              <a:rPr lang="en-US" dirty="0">
                <a:solidFill>
                  <a:schemeClr val="tx1"/>
                </a:solidFill>
              </a:rPr>
              <a:t>Oh, it's the sales tax?  Are there many occurrences of that 1.06 in your code? (Probably!) Will the sales tax rate ever change? (Probably!)</a:t>
            </a:r>
          </a:p>
          <a:p>
            <a:endParaRPr lang="en-US" dirty="0">
              <a:solidFill>
                <a:schemeClr val="tx1"/>
              </a:solidFill>
            </a:endParaRPr>
          </a:p>
          <a:p>
            <a:r>
              <a:rPr lang="en-US" dirty="0">
                <a:solidFill>
                  <a:schemeClr val="tx1"/>
                </a:solidFill>
              </a:rPr>
              <a:t>const's fix it!&lt;click&gt;</a:t>
            </a:r>
          </a:p>
          <a:p>
            <a:endParaRPr lang="en-US" dirty="0">
              <a:solidFill>
                <a:schemeClr val="tx1"/>
              </a:solidFill>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36</a:t>
            </a:fld>
            <a:endParaRPr lang="en-US"/>
          </a:p>
        </p:txBody>
      </p:sp>
    </p:spTree>
    <p:extLst>
      <p:ext uri="{BB962C8B-B14F-4D97-AF65-F5344CB8AC3E}">
        <p14:creationId xmlns:p14="http://schemas.microsoft.com/office/powerpoint/2010/main" val="346952470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&lt;You can skip this example if you are worried about time&gt;</a:t>
            </a:r>
          </a:p>
          <a:p>
            <a:r>
              <a:rPr lang="en-US" dirty="0"/>
              <a:t>Here’s another example:</a:t>
            </a:r>
          </a:p>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37</a:t>
            </a:fld>
            <a:endParaRPr lang="en-US"/>
          </a:p>
        </p:txBody>
      </p:sp>
    </p:spTree>
    <p:extLst>
      <p:ext uri="{BB962C8B-B14F-4D97-AF65-F5344CB8AC3E}">
        <p14:creationId xmlns:p14="http://schemas.microsoft.com/office/powerpoint/2010/main" val="175157996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possible piece of code.  </a:t>
            </a:r>
          </a:p>
          <a:p>
            <a:endParaRPr lang="en-US" dirty="0"/>
          </a:p>
          <a:p>
            <a:r>
              <a:rPr lang="en-US" dirty="0">
                <a:solidFill>
                  <a:schemeClr val="tx1"/>
                </a:solidFill>
              </a:rPr>
              <a:t>Here we’ve hard-coded the information about the tax brackets.</a:t>
            </a:r>
          </a:p>
          <a:p>
            <a:r>
              <a:rPr lang="en-US" dirty="0">
                <a:solidFill>
                  <a:schemeClr val="tx1"/>
                </a:solidFill>
              </a:rPr>
              <a:t>But those might certainly change.  What might change?</a:t>
            </a:r>
          </a:p>
          <a:p>
            <a:r>
              <a:rPr lang="en-US" dirty="0"/>
              <a:t>The boundaries of the tax brackets might change </a:t>
            </a:r>
          </a:p>
          <a:p>
            <a:r>
              <a:rPr lang="en-US" dirty="0"/>
              <a:t>The number of brackets might change.   </a:t>
            </a:r>
          </a:p>
          <a:p>
            <a:endParaRPr lang="en-US" dirty="0"/>
          </a:p>
          <a:p>
            <a:r>
              <a:rPr lang="en-US" dirty="0"/>
              <a:t>This tells us that the notion of a “tax bracket” is an important concept.</a:t>
            </a:r>
          </a:p>
          <a:p>
            <a:endParaRPr lang="en-US" dirty="0"/>
          </a:p>
          <a:p>
            <a:r>
              <a:rPr lang="en-US" dirty="0"/>
              <a:t>But this concept is not explicit in the code we’re looking at– it’s hard-wired into the code.</a:t>
            </a:r>
          </a:p>
          <a:p>
            <a:endParaRPr lang="en-US" dirty="0"/>
          </a:p>
          <a:p>
            <a:r>
              <a:rPr lang="en-US" dirty="0"/>
              <a:t>So probably we should have a representation of “a tax bracket” as a piece of data.</a:t>
            </a:r>
          </a:p>
          <a:p>
            <a:endParaRPr lang="en-US" dirty="0"/>
          </a:p>
          <a:p>
            <a:r>
              <a:rPr lang="en-US" dirty="0"/>
              <a:t>And once we realize that “tax bracket” is an important concept, we can  also see that this piece of code violates One Function/One Job:</a:t>
            </a:r>
          </a:p>
          <a:p>
            <a:r>
              <a:rPr lang="en-US" dirty="0"/>
              <a:t>It finds the appropriate bracket AND calculates the appropriate tax.</a:t>
            </a:r>
          </a:p>
          <a:p>
            <a:pPr lvl="1"/>
            <a:endParaRPr lang="en-US" dirty="0"/>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38</a:t>
            </a:fld>
            <a:endParaRPr lang="en-US"/>
          </a:p>
        </p:txBody>
      </p:sp>
    </p:spTree>
    <p:extLst>
      <p:ext uri="{BB962C8B-B14F-4D97-AF65-F5344CB8AC3E}">
        <p14:creationId xmlns:p14="http://schemas.microsoft.com/office/powerpoint/2010/main" val="400489859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here’s a possible representation of a tax bracket.   Note the comment on the first two lines, which tells us what a value of type </a:t>
            </a:r>
            <a:r>
              <a:rPr lang="en-US" dirty="0" err="1"/>
              <a:t>TaxBracket</a:t>
            </a:r>
            <a:r>
              <a:rPr lang="en-US" dirty="0"/>
              <a:t> means in the real world.</a:t>
            </a:r>
          </a:p>
          <a:p>
            <a:endParaRPr lang="en-US" dirty="0"/>
          </a:p>
          <a:p>
            <a:r>
              <a:rPr lang="en-US" dirty="0"/>
              <a:t>Among other things, we now have a single point of control if we ever need to change the brackets.</a:t>
            </a:r>
          </a:p>
        </p:txBody>
      </p:sp>
      <p:sp>
        <p:nvSpPr>
          <p:cNvPr id="4" name="Slide Number Placeholder 3"/>
          <p:cNvSpPr>
            <a:spLocks noGrp="1"/>
          </p:cNvSpPr>
          <p:nvPr>
            <p:ph type="sldNum" sz="quarter" idx="5"/>
          </p:nvPr>
        </p:nvSpPr>
        <p:spPr/>
        <p:txBody>
          <a:bodyPr/>
          <a:lstStyle/>
          <a:p>
            <a:fld id="{07937F07-1250-4CCE-B198-1B2887014F41}" type="slidenum">
              <a:rPr lang="en-US" smtClean="0"/>
              <a:t>39</a:t>
            </a:fld>
            <a:endParaRPr lang="en-US"/>
          </a:p>
        </p:txBody>
      </p:sp>
    </p:spTree>
    <p:extLst>
      <p:ext uri="{BB962C8B-B14F-4D97-AF65-F5344CB8AC3E}">
        <p14:creationId xmlns:p14="http://schemas.microsoft.com/office/powerpoint/2010/main" val="25533564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Potential brainstorming in class: Did you ever work with a system that scored so poorly on any of these qualities that it was re-written from scratch? Most likely case might be systems that were just not extendible</a:t>
            </a:r>
          </a:p>
        </p:txBody>
      </p:sp>
      <p:sp>
        <p:nvSpPr>
          <p:cNvPr id="4" name="Slide Number Placeholder 3"/>
          <p:cNvSpPr>
            <a:spLocks noGrp="1"/>
          </p:cNvSpPr>
          <p:nvPr>
            <p:ph type="sldNum" sz="quarter" idx="5"/>
          </p:nvPr>
        </p:nvSpPr>
        <p:spPr/>
        <p:txBody>
          <a:bodyPr/>
          <a:lstStyle/>
          <a:p>
            <a:fld id="{07937F07-1250-4CCE-B198-1B2887014F41}" type="slidenum">
              <a:rPr lang="en-US" smtClean="0"/>
              <a:t>4</a:t>
            </a:fld>
            <a:endParaRPr lang="en-US"/>
          </a:p>
        </p:txBody>
      </p:sp>
    </p:spTree>
    <p:extLst>
      <p:ext uri="{BB962C8B-B14F-4D97-AF65-F5344CB8AC3E}">
        <p14:creationId xmlns:p14="http://schemas.microsoft.com/office/powerpoint/2010/main" val="46613320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here’s our rewritten code.  And we are back to one function/one job.</a:t>
            </a:r>
          </a:p>
          <a:p>
            <a:endParaRPr lang="en-US" dirty="0"/>
          </a:p>
          <a:p>
            <a:r>
              <a:rPr lang="en-US" dirty="0"/>
              <a:t>Professor Wand says: “True story: My first draft of this code was quite different and had several bugs.  I eventually located the bugs by rewriting the code with one function/one job.   When I did that, it was easy to see which part was broken.”</a:t>
            </a:r>
          </a:p>
          <a:p>
            <a:endParaRPr lang="en-US" dirty="0"/>
          </a:p>
          <a:p>
            <a:r>
              <a:rPr lang="en-US" dirty="0"/>
              <a:t>Discuss: We now have three specifications of a bracket: one on Slide 24, one on Slide 25, and one here on Slide 27 (as </a:t>
            </a:r>
            <a:r>
              <a:rPr lang="en-US" dirty="0" err="1"/>
              <a:t>isInBracket</a:t>
            </a:r>
            <a:r>
              <a:rPr lang="en-US" dirty="0"/>
              <a:t>).   Do these specifications agree?  What could go wrong?</a:t>
            </a:r>
          </a:p>
          <a:p>
            <a:endParaRPr lang="en-US" dirty="0"/>
          </a:p>
          <a:p>
            <a:r>
              <a:rPr lang="en-US" dirty="0"/>
              <a:t>What assumptions does </a:t>
            </a:r>
            <a:r>
              <a:rPr lang="en-US" b="1" dirty="0"/>
              <a:t>income2bracket</a:t>
            </a:r>
            <a:r>
              <a:rPr lang="en-US" dirty="0"/>
              <a:t> make about the list </a:t>
            </a:r>
            <a:r>
              <a:rPr lang="en-US" b="1" dirty="0"/>
              <a:t>brackets</a:t>
            </a:r>
            <a:r>
              <a:rPr lang="en-US" dirty="0"/>
              <a:t>?</a:t>
            </a:r>
            <a:r>
              <a:rPr lang="en-US" b="1" dirty="0"/>
              <a:t>  </a:t>
            </a:r>
            <a:r>
              <a:rPr lang="en-US" b="0" dirty="0"/>
              <a:t>Hints: is every possible list of brackets a legal representation of some tax table? How could you define a bracket list that would cause income2bracket to return the wrong thing?  Where should we record these assumptions? Would it help to define a type called </a:t>
            </a:r>
            <a:r>
              <a:rPr lang="en-US" b="0" dirty="0" err="1"/>
              <a:t>TaxBracketList</a:t>
            </a:r>
            <a:r>
              <a:rPr lang="en-US" b="0" dirty="0"/>
              <a:t> ?</a:t>
            </a: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40</a:t>
            </a:fld>
            <a:endParaRPr lang="en-US"/>
          </a:p>
        </p:txBody>
      </p:sp>
    </p:spTree>
    <p:extLst>
      <p:ext uri="{BB962C8B-B14F-4D97-AF65-F5344CB8AC3E}">
        <p14:creationId xmlns:p14="http://schemas.microsoft.com/office/powerpoint/2010/main" val="225357091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7937F07-1250-4CCE-B198-1B2887014F41}" type="slidenum">
              <a:rPr lang="en-US" smtClean="0"/>
              <a:t>41</a:t>
            </a:fld>
            <a:endParaRPr lang="en-US"/>
          </a:p>
        </p:txBody>
      </p:sp>
    </p:spTree>
    <p:extLst>
      <p:ext uri="{BB962C8B-B14F-4D97-AF65-F5344CB8AC3E}">
        <p14:creationId xmlns:p14="http://schemas.microsoft.com/office/powerpoint/2010/main" val="41133119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a:p>
            <a:r>
              <a:rPr lang="en-US" dirty="0"/>
              <a:t>A relevant question here often is, what are qualities of a good design? Mitch Kapor (Lotus123) says that “good design must exhibit firmness, commodity and delight.</a:t>
            </a:r>
            <a:br>
              <a:rPr lang="en-US" dirty="0"/>
            </a:b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5</a:t>
            </a:fld>
            <a:endParaRPr lang="en-US"/>
          </a:p>
        </p:txBody>
      </p:sp>
    </p:spTree>
    <p:extLst>
      <p:ext uri="{BB962C8B-B14F-4D97-AF65-F5344CB8AC3E}">
        <p14:creationId xmlns:p14="http://schemas.microsoft.com/office/powerpoint/2010/main" val="38168312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6</a:t>
            </a:fld>
            <a:endParaRPr lang="en-US"/>
          </a:p>
        </p:txBody>
      </p:sp>
    </p:spTree>
    <p:extLst>
      <p:ext uri="{BB962C8B-B14F-4D97-AF65-F5344CB8AC3E}">
        <p14:creationId xmlns:p14="http://schemas.microsoft.com/office/powerpoint/2010/main" val="39884108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a:p>
            <a:r>
              <a:rPr lang="en-US" dirty="0"/>
              <a:t>Remember that Design is often an iterative process.  Design may happen at all these scales at once.</a:t>
            </a:r>
          </a:p>
          <a:p>
            <a:endParaRPr lang="en-US" dirty="0"/>
          </a:p>
          <a:p>
            <a:r>
              <a:rPr lang="en-US" dirty="0"/>
              <a:t>Think about how each of these different scales might have opportunities to address the different quality goals.</a:t>
            </a:r>
          </a:p>
        </p:txBody>
      </p:sp>
      <p:sp>
        <p:nvSpPr>
          <p:cNvPr id="4" name="Slide Number Placeholder 3"/>
          <p:cNvSpPr>
            <a:spLocks noGrp="1"/>
          </p:cNvSpPr>
          <p:nvPr>
            <p:ph type="sldNum" sz="quarter" idx="5"/>
          </p:nvPr>
        </p:nvSpPr>
        <p:spPr/>
        <p:txBody>
          <a:bodyPr/>
          <a:lstStyle/>
          <a:p>
            <a:fld id="{07937F07-1250-4CCE-B198-1B2887014F41}" type="slidenum">
              <a:rPr lang="en-US" smtClean="0"/>
              <a:t>7</a:t>
            </a:fld>
            <a:endParaRPr lang="en-US"/>
          </a:p>
        </p:txBody>
      </p:sp>
    </p:spTree>
    <p:extLst>
      <p:ext uri="{BB962C8B-B14F-4D97-AF65-F5344CB8AC3E}">
        <p14:creationId xmlns:p14="http://schemas.microsoft.com/office/powerpoint/2010/main" val="7590540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Brainstorm: which of the quality attributes might be most connected to the code scale? (Readability?)</a:t>
            </a:r>
          </a:p>
          <a:p>
            <a:r>
              <a:rPr lang="en-US" dirty="0"/>
              <a:t>Brainstorm: what are the tasks for which readability is important? (code review, debugging, feature development…)</a:t>
            </a:r>
          </a:p>
        </p:txBody>
      </p:sp>
      <p:sp>
        <p:nvSpPr>
          <p:cNvPr id="4" name="Slide Number Placeholder 3"/>
          <p:cNvSpPr>
            <a:spLocks noGrp="1"/>
          </p:cNvSpPr>
          <p:nvPr>
            <p:ph type="sldNum" sz="quarter" idx="5"/>
          </p:nvPr>
        </p:nvSpPr>
        <p:spPr/>
        <p:txBody>
          <a:bodyPr/>
          <a:lstStyle/>
          <a:p>
            <a:fld id="{07937F07-1250-4CCE-B198-1B2887014F41}" type="slidenum">
              <a:rPr lang="en-US" smtClean="0"/>
              <a:t>8</a:t>
            </a:fld>
            <a:endParaRPr lang="en-US"/>
          </a:p>
        </p:txBody>
      </p:sp>
    </p:spTree>
    <p:extLst>
      <p:ext uri="{BB962C8B-B14F-4D97-AF65-F5344CB8AC3E}">
        <p14:creationId xmlns:p14="http://schemas.microsoft.com/office/powerpoint/2010/main" val="42909328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9</a:t>
            </a:fld>
            <a:endParaRPr lang="en-US"/>
          </a:p>
        </p:txBody>
      </p:sp>
    </p:spTree>
    <p:extLst>
      <p:ext uri="{BB962C8B-B14F-4D97-AF65-F5344CB8AC3E}">
        <p14:creationId xmlns:p14="http://schemas.microsoft.com/office/powerpoint/2010/main" val="7691200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1/10/24</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1794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1/10/24</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382564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1/10/24</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284287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32169787"/>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787598032"/>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1/10/24</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330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1/10/24</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0886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1/10/24</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738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1/10/24</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0776124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1/10/24</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59073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1/10/24</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794635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1/10/24</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3978435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1/10/24</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84739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D997E8-DDEE-43F1-8D9B-F8A1E11DE488}" type="datetime1">
              <a:rPr lang="en-US" smtClean="0"/>
              <a:t>1/10/24</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2223476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dl.acm.org/doi/10.1145/1390630.1390647"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hyperlink" Target="https://neu-se.github.io/CS4530-Spring-2024/policies/style/#naming"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dl.acm.org/doi/10.5555/2820282.2820289"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b">
            <a:normAutofit/>
          </a:bodyPr>
          <a:lstStyle/>
          <a:p>
            <a:r>
              <a:rPr lang="en-US" altLang="en-US" sz="3200" dirty="0">
                <a:sym typeface="Helvetica Neue" charset="0"/>
              </a:rPr>
              <a:t>CS 4530: Fundamentals of Software Engineering</a:t>
            </a:r>
            <a:br>
              <a:rPr lang="en-US" altLang="en-US" sz="3200" dirty="0">
                <a:sym typeface="Helvetica Neue" charset="0"/>
              </a:rPr>
            </a:br>
            <a:br>
              <a:rPr lang="en-US" altLang="en-US" sz="3200" dirty="0">
                <a:sym typeface="Helvetica Neue" charset="0"/>
              </a:rPr>
            </a:br>
            <a:r>
              <a:rPr lang="en-US" altLang="en-US" sz="3200" dirty="0">
                <a:sym typeface="Helvetica Neue" charset="0"/>
              </a:rPr>
              <a:t>Module 03 Code-Level Design Principles</a:t>
            </a:r>
            <a:endParaRPr lang="en-US" sz="3200"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a:xfrm>
            <a:off x="539259" y="3805238"/>
            <a:ext cx="10814539" cy="1655762"/>
          </a:xfrm>
        </p:spPr>
        <p:txBody>
          <a:bodyPr/>
          <a:lstStyle/>
          <a:p>
            <a:pPr>
              <a:lnSpc>
                <a:spcPct val="100000"/>
              </a:lnSpc>
            </a:pPr>
            <a:r>
              <a:rPr lang="en-US" dirty="0"/>
              <a:t>Jon Bell, Adeel </a:t>
            </a:r>
            <a:r>
              <a:rPr lang="en-US" dirty="0" err="1"/>
              <a:t>Bhutta</a:t>
            </a:r>
            <a:r>
              <a:rPr lang="en-US" dirty="0"/>
              <a:t>, Mitch Wand</a:t>
            </a:r>
          </a:p>
          <a:p>
            <a:pPr>
              <a:lnSpc>
                <a:spcPct val="100000"/>
              </a:lnSpc>
            </a:pPr>
            <a:r>
              <a:rPr lang="en-US"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369332"/>
          </a:xfrm>
          <a:prstGeom prst="rect">
            <a:avLst/>
          </a:prstGeom>
        </p:spPr>
        <p:txBody>
          <a:bodyPr>
            <a:spAutoFit/>
          </a:bodyPr>
          <a:lstStyle/>
          <a:p>
            <a:r>
              <a:rPr lang="en-US" dirty="0">
                <a:solidFill>
                  <a:srgbClr val="5C5962"/>
                </a:solidFill>
              </a:rPr>
              <a:t>© 2024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24524292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83BC59-928D-F8E8-538C-F6D876B4EF96}"/>
              </a:ext>
            </a:extLst>
          </p:cNvPr>
          <p:cNvSpPr>
            <a:spLocks noGrp="1"/>
          </p:cNvSpPr>
          <p:nvPr>
            <p:ph type="title"/>
          </p:nvPr>
        </p:nvSpPr>
        <p:spPr/>
        <p:txBody>
          <a:bodyPr/>
          <a:lstStyle/>
          <a:p>
            <a:r>
              <a:rPr lang="en-US" dirty="0"/>
              <a:t>Warm-up: What is readability?</a:t>
            </a:r>
          </a:p>
        </p:txBody>
      </p:sp>
      <p:sp>
        <p:nvSpPr>
          <p:cNvPr id="4" name="Slide Number Placeholder 3">
            <a:extLst>
              <a:ext uri="{FF2B5EF4-FFF2-40B4-BE49-F238E27FC236}">
                <a16:creationId xmlns:a16="http://schemas.microsoft.com/office/drawing/2014/main" id="{B67420E4-FCE4-20BB-4086-962D4A54D63B}"/>
              </a:ext>
            </a:extLst>
          </p:cNvPr>
          <p:cNvSpPr>
            <a:spLocks noGrp="1"/>
          </p:cNvSpPr>
          <p:nvPr>
            <p:ph type="sldNum" sz="quarter" idx="12"/>
          </p:nvPr>
        </p:nvSpPr>
        <p:spPr/>
        <p:txBody>
          <a:bodyPr/>
          <a:lstStyle/>
          <a:p>
            <a:fld id="{20F37917-FD3A-4669-9018-DA04BCDD3D75}" type="slidenum">
              <a:rPr lang="en-US" smtClean="0"/>
              <a:t>10</a:t>
            </a:fld>
            <a:endParaRPr lang="en-US" dirty="0"/>
          </a:p>
        </p:txBody>
      </p:sp>
      <p:sp>
        <p:nvSpPr>
          <p:cNvPr id="3" name="function anotherExample(value: number): void {…">
            <a:extLst>
              <a:ext uri="{FF2B5EF4-FFF2-40B4-BE49-F238E27FC236}">
                <a16:creationId xmlns:a16="http://schemas.microsoft.com/office/drawing/2014/main" id="{9F7C747D-7CD4-EDF4-DA2B-0EFFD2E1769F}"/>
              </a:ext>
            </a:extLst>
          </p:cNvPr>
          <p:cNvSpPr txBox="1"/>
          <p:nvPr/>
        </p:nvSpPr>
        <p:spPr>
          <a:xfrm>
            <a:off x="1886674" y="2063749"/>
            <a:ext cx="9259790" cy="4292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marL="228600" indent="-228600" algn="l" defTabSz="457200">
              <a:buSzPct val="100000"/>
              <a:buAutoNum type="arabicPeriod"/>
              <a:defRPr sz="2500">
                <a:solidFill>
                  <a:srgbClr val="000000"/>
                </a:solidFill>
                <a:latin typeface="Courier"/>
                <a:ea typeface="Courier"/>
                <a:cs typeface="Courier"/>
                <a:sym typeface="Courier"/>
              </a:defRPr>
            </a:pPr>
            <a:r>
              <a:rPr b="1" dirty="0">
                <a:solidFill>
                  <a:srgbClr val="011480"/>
                </a:solidFill>
              </a:rPr>
              <a:t>function </a:t>
            </a:r>
            <a:r>
              <a:rPr dirty="0" err="1"/>
              <a:t>anotherExample</a:t>
            </a:r>
            <a:r>
              <a:rPr dirty="0"/>
              <a:t>(value: </a:t>
            </a:r>
            <a:r>
              <a:rPr b="1" dirty="0">
                <a:solidFill>
                  <a:srgbClr val="011480"/>
                </a:solidFill>
              </a:rPr>
              <a:t>number</a:t>
            </a:r>
            <a:r>
              <a:rPr dirty="0"/>
              <a:t>): </a:t>
            </a:r>
            <a:r>
              <a:rPr b="1" dirty="0">
                <a:solidFill>
                  <a:srgbClr val="011480"/>
                </a:solidFill>
              </a:rPr>
              <a:t>void </a:t>
            </a:r>
            <a:r>
              <a:rPr dirty="0"/>
              <a:t>{</a:t>
            </a:r>
          </a:p>
          <a:p>
            <a:pPr marL="228600" indent="-228600" algn="l" defTabSz="457200">
              <a:buSzPct val="100000"/>
              <a:buAutoNum type="arabicPeriod"/>
              <a:defRPr sz="2500">
                <a:solidFill>
                  <a:srgbClr val="000000"/>
                </a:solidFill>
                <a:latin typeface="Courier"/>
                <a:ea typeface="Courier"/>
                <a:cs typeface="Courier"/>
                <a:sym typeface="Courier"/>
              </a:defRPr>
            </a:pPr>
            <a:r>
              <a:rPr dirty="0"/>
              <a:t>  </a:t>
            </a:r>
            <a:r>
              <a:rPr b="1" dirty="0">
                <a:solidFill>
                  <a:srgbClr val="011480"/>
                </a:solidFill>
              </a:rPr>
              <a:t>switch </a:t>
            </a:r>
            <a:r>
              <a:rPr dirty="0"/>
              <a:t>(value) {</a:t>
            </a:r>
          </a:p>
          <a:p>
            <a:pPr marL="228600" indent="-228600" algn="l" defTabSz="457200">
              <a:buSzPct val="100000"/>
              <a:buAutoNum type="arabicPeriod"/>
              <a:defRPr sz="2500" b="1">
                <a:solidFill>
                  <a:srgbClr val="011480"/>
                </a:solidFill>
                <a:latin typeface="Courier"/>
                <a:ea typeface="Courier"/>
                <a:cs typeface="Courier"/>
                <a:sym typeface="Courier"/>
              </a:defRPr>
            </a:pPr>
            <a:r>
              <a:rPr b="0" dirty="0">
                <a:solidFill>
                  <a:srgbClr val="000000"/>
                </a:solidFill>
              </a:rPr>
              <a:t>    </a:t>
            </a:r>
            <a:r>
              <a:rPr dirty="0"/>
              <a:t>case </a:t>
            </a:r>
            <a:r>
              <a:rPr b="0" dirty="0">
                <a:solidFill>
                  <a:srgbClr val="0432FF"/>
                </a:solidFill>
              </a:rPr>
              <a:t>1</a:t>
            </a:r>
            <a:r>
              <a:rPr b="0" dirty="0">
                <a:solidFill>
                  <a:srgbClr val="000000"/>
                </a:solidFill>
              </a:rPr>
              <a:t>:</a:t>
            </a:r>
          </a:p>
          <a:p>
            <a:pPr marL="228600" indent="-228600" algn="l" defTabSz="457200">
              <a:buSzPct val="100000"/>
              <a:buAutoNum type="arabicPeriod"/>
              <a:defRPr sz="2500">
                <a:solidFill>
                  <a:srgbClr val="000000"/>
                </a:solidFill>
                <a:latin typeface="Courier"/>
                <a:ea typeface="Courier"/>
                <a:cs typeface="Courier"/>
                <a:sym typeface="Courier"/>
              </a:defRPr>
            </a:pPr>
            <a:r>
              <a:rPr dirty="0"/>
              <a:t>      </a:t>
            </a:r>
            <a:r>
              <a:rPr dirty="0" err="1"/>
              <a:t>doSomething</a:t>
            </a:r>
            <a:r>
              <a:rPr dirty="0"/>
              <a:t>();</a:t>
            </a:r>
          </a:p>
          <a:p>
            <a:pPr marL="228600" indent="-228600" algn="l" defTabSz="457200">
              <a:buSzPct val="100000"/>
              <a:buAutoNum type="arabicPeriod"/>
              <a:defRPr sz="2500" b="1">
                <a:solidFill>
                  <a:srgbClr val="011480"/>
                </a:solidFill>
                <a:latin typeface="Courier"/>
                <a:ea typeface="Courier"/>
                <a:cs typeface="Courier"/>
                <a:sym typeface="Courier"/>
              </a:defRPr>
            </a:pPr>
            <a:r>
              <a:rPr b="0" dirty="0">
                <a:solidFill>
                  <a:srgbClr val="000000"/>
                </a:solidFill>
              </a:rPr>
              <a:t>    </a:t>
            </a:r>
            <a:r>
              <a:rPr dirty="0"/>
              <a:t>case </a:t>
            </a:r>
            <a:r>
              <a:rPr b="0" dirty="0">
                <a:solidFill>
                  <a:srgbClr val="0432FF"/>
                </a:solidFill>
              </a:rPr>
              <a:t>2</a:t>
            </a:r>
            <a:r>
              <a:rPr b="0" dirty="0">
                <a:solidFill>
                  <a:srgbClr val="000000"/>
                </a:solidFill>
              </a:rPr>
              <a:t>:</a:t>
            </a:r>
          </a:p>
          <a:p>
            <a:pPr marL="228600" indent="-228600" algn="l" defTabSz="457200">
              <a:buSzPct val="100000"/>
              <a:buAutoNum type="arabicPeriod"/>
              <a:defRPr sz="2500">
                <a:solidFill>
                  <a:srgbClr val="000000"/>
                </a:solidFill>
                <a:latin typeface="Courier"/>
                <a:ea typeface="Courier"/>
                <a:cs typeface="Courier"/>
                <a:sym typeface="Courier"/>
              </a:defRPr>
            </a:pPr>
            <a:r>
              <a:rPr dirty="0"/>
              <a:t>      </a:t>
            </a:r>
            <a:r>
              <a:rPr dirty="0" err="1"/>
              <a:t>doSomethingElse</a:t>
            </a:r>
            <a:r>
              <a:rPr dirty="0"/>
              <a:t>();</a:t>
            </a:r>
          </a:p>
          <a:p>
            <a:pPr marL="228600" indent="-228600" algn="l" defTabSz="457200">
              <a:buSzPct val="100000"/>
              <a:buAutoNum type="arabicPeriod"/>
              <a:defRPr sz="2500">
                <a:solidFill>
                  <a:srgbClr val="000000"/>
                </a:solidFill>
                <a:latin typeface="Courier"/>
                <a:ea typeface="Courier"/>
                <a:cs typeface="Courier"/>
                <a:sym typeface="Courier"/>
              </a:defRPr>
            </a:pPr>
            <a:r>
              <a:rPr dirty="0"/>
              <a:t>      </a:t>
            </a:r>
            <a:r>
              <a:rPr b="1" dirty="0">
                <a:solidFill>
                  <a:srgbClr val="011480"/>
                </a:solidFill>
              </a:rPr>
              <a:t>break</a:t>
            </a:r>
            <a:r>
              <a:rPr dirty="0"/>
              <a:t>;</a:t>
            </a:r>
          </a:p>
          <a:p>
            <a:pPr marL="228600" indent="-228600" algn="l" defTabSz="457200">
              <a:buSzPct val="100000"/>
              <a:buAutoNum type="arabicPeriod"/>
              <a:defRPr sz="2500" b="1">
                <a:solidFill>
                  <a:srgbClr val="011480"/>
                </a:solidFill>
                <a:latin typeface="Courier"/>
                <a:ea typeface="Courier"/>
                <a:cs typeface="Courier"/>
                <a:sym typeface="Courier"/>
              </a:defRPr>
            </a:pPr>
            <a:r>
              <a:rPr b="0" dirty="0">
                <a:solidFill>
                  <a:srgbClr val="000000"/>
                </a:solidFill>
              </a:rPr>
              <a:t>    </a:t>
            </a:r>
            <a:r>
              <a:rPr dirty="0"/>
              <a:t>default</a:t>
            </a:r>
            <a:r>
              <a:rPr b="0" dirty="0">
                <a:solidFill>
                  <a:srgbClr val="000000"/>
                </a:solidFill>
              </a:rPr>
              <a:t>:</a:t>
            </a:r>
          </a:p>
          <a:p>
            <a:pPr marL="228600" indent="-228600" algn="l" defTabSz="457200">
              <a:buSzPct val="100000"/>
              <a:buAutoNum type="arabicPeriod"/>
              <a:defRPr sz="2500">
                <a:solidFill>
                  <a:srgbClr val="000000"/>
                </a:solidFill>
                <a:latin typeface="Courier"/>
                <a:ea typeface="Courier"/>
                <a:cs typeface="Courier"/>
                <a:sym typeface="Courier"/>
              </a:defRPr>
            </a:pPr>
            <a:r>
              <a:rPr dirty="0"/>
              <a:t>      </a:t>
            </a:r>
            <a:r>
              <a:rPr dirty="0" err="1"/>
              <a:t>doDefaultThing</a:t>
            </a:r>
            <a:r>
              <a:rPr dirty="0"/>
              <a:t>();</a:t>
            </a:r>
          </a:p>
          <a:p>
            <a:pPr marL="228600" indent="-228600" algn="l" defTabSz="457200">
              <a:buSzPct val="100000"/>
              <a:buAutoNum type="arabicPeriod"/>
              <a:defRPr sz="2500">
                <a:solidFill>
                  <a:srgbClr val="000000"/>
                </a:solidFill>
                <a:latin typeface="Courier"/>
                <a:ea typeface="Courier"/>
                <a:cs typeface="Courier"/>
                <a:sym typeface="Courier"/>
              </a:defRPr>
            </a:pPr>
            <a:r>
              <a:rPr dirty="0"/>
              <a:t>  }</a:t>
            </a:r>
          </a:p>
          <a:p>
            <a:pPr marL="228600" indent="-228600" algn="l" defTabSz="457200">
              <a:buSzPct val="100000"/>
              <a:buAutoNum type="arabicPeriod"/>
              <a:defRPr sz="2500">
                <a:solidFill>
                  <a:srgbClr val="000000"/>
                </a:solidFill>
                <a:latin typeface="Courier"/>
                <a:ea typeface="Courier"/>
                <a:cs typeface="Courier"/>
                <a:sym typeface="Courier"/>
              </a:defRPr>
            </a:pPr>
            <a:r>
              <a:rPr dirty="0"/>
              <a:t>}</a:t>
            </a:r>
          </a:p>
        </p:txBody>
      </p:sp>
    </p:spTree>
    <p:extLst>
      <p:ext uri="{BB962C8B-B14F-4D97-AF65-F5344CB8AC3E}">
        <p14:creationId xmlns:p14="http://schemas.microsoft.com/office/powerpoint/2010/main" val="11985009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8C2CAC-CE22-291F-AC73-FD77CD3F155F}"/>
              </a:ext>
            </a:extLst>
          </p:cNvPr>
          <p:cNvSpPr>
            <a:spLocks noGrp="1"/>
          </p:cNvSpPr>
          <p:nvPr>
            <p:ph type="title"/>
          </p:nvPr>
        </p:nvSpPr>
        <p:spPr/>
        <p:txBody>
          <a:bodyPr/>
          <a:lstStyle/>
          <a:p>
            <a:r>
              <a:rPr lang="en-US" dirty="0"/>
              <a:t>What makes code “readable”?</a:t>
            </a:r>
          </a:p>
        </p:txBody>
      </p:sp>
      <p:sp>
        <p:nvSpPr>
          <p:cNvPr id="3" name="Content Placeholder 2">
            <a:extLst>
              <a:ext uri="{FF2B5EF4-FFF2-40B4-BE49-F238E27FC236}">
                <a16:creationId xmlns:a16="http://schemas.microsoft.com/office/drawing/2014/main" id="{CD730256-0425-3DCA-4BA7-1B27213FD038}"/>
              </a:ext>
            </a:extLst>
          </p:cNvPr>
          <p:cNvSpPr>
            <a:spLocks noGrp="1"/>
          </p:cNvSpPr>
          <p:nvPr>
            <p:ph idx="1"/>
          </p:nvPr>
        </p:nvSpPr>
        <p:spPr>
          <a:xfrm>
            <a:off x="838199" y="1500160"/>
            <a:ext cx="10892589" cy="4351338"/>
          </a:xfrm>
        </p:spPr>
        <p:txBody>
          <a:bodyPr/>
          <a:lstStyle/>
          <a:p>
            <a:r>
              <a:rPr lang="en-US" dirty="0">
                <a:hlinkClick r:id="rId3"/>
              </a:rPr>
              <a:t>2008 study by Buse and Weimer</a:t>
            </a:r>
            <a:r>
              <a:rPr lang="en-US" dirty="0"/>
              <a:t>: Survey 120 developers on 100 snippets</a:t>
            </a:r>
          </a:p>
        </p:txBody>
      </p:sp>
      <p:sp>
        <p:nvSpPr>
          <p:cNvPr id="4" name="Slide Number Placeholder 3">
            <a:extLst>
              <a:ext uri="{FF2B5EF4-FFF2-40B4-BE49-F238E27FC236}">
                <a16:creationId xmlns:a16="http://schemas.microsoft.com/office/drawing/2014/main" id="{7E706A20-D7FA-BE2E-7260-29620F5B7037}"/>
              </a:ext>
            </a:extLst>
          </p:cNvPr>
          <p:cNvSpPr>
            <a:spLocks noGrp="1"/>
          </p:cNvSpPr>
          <p:nvPr>
            <p:ph type="sldNum" sz="quarter" idx="12"/>
          </p:nvPr>
        </p:nvSpPr>
        <p:spPr/>
        <p:txBody>
          <a:bodyPr/>
          <a:lstStyle/>
          <a:p>
            <a:fld id="{20F37917-FD3A-4669-9018-DA04BCDD3D75}" type="slidenum">
              <a:rPr lang="en-US" smtClean="0"/>
              <a:t>11</a:t>
            </a:fld>
            <a:endParaRPr lang="en-US"/>
          </a:p>
        </p:txBody>
      </p:sp>
      <p:pic>
        <p:nvPicPr>
          <p:cNvPr id="5" name="Picture 4">
            <a:extLst>
              <a:ext uri="{FF2B5EF4-FFF2-40B4-BE49-F238E27FC236}">
                <a16:creationId xmlns:a16="http://schemas.microsoft.com/office/drawing/2014/main" id="{DB21D360-8C73-9F16-2334-09FB89C5DBA6}"/>
              </a:ext>
            </a:extLst>
          </p:cNvPr>
          <p:cNvPicPr>
            <a:picLocks noChangeAspect="1"/>
          </p:cNvPicPr>
          <p:nvPr/>
        </p:nvPicPr>
        <p:blipFill>
          <a:blip r:embed="rId4"/>
          <a:stretch>
            <a:fillRect/>
          </a:stretch>
        </p:blipFill>
        <p:spPr>
          <a:xfrm>
            <a:off x="5794363" y="2005096"/>
            <a:ext cx="3548806" cy="4716379"/>
          </a:xfrm>
          <a:prstGeom prst="rect">
            <a:avLst/>
          </a:prstGeom>
        </p:spPr>
      </p:pic>
      <p:pic>
        <p:nvPicPr>
          <p:cNvPr id="6" name="Picture 5">
            <a:extLst>
              <a:ext uri="{FF2B5EF4-FFF2-40B4-BE49-F238E27FC236}">
                <a16:creationId xmlns:a16="http://schemas.microsoft.com/office/drawing/2014/main" id="{41CDD6B6-79AE-B3FF-1C91-0C92144307B1}"/>
              </a:ext>
            </a:extLst>
          </p:cNvPr>
          <p:cNvPicPr>
            <a:picLocks noChangeAspect="1"/>
          </p:cNvPicPr>
          <p:nvPr/>
        </p:nvPicPr>
        <p:blipFill>
          <a:blip r:embed="rId5"/>
          <a:stretch>
            <a:fillRect/>
          </a:stretch>
        </p:blipFill>
        <p:spPr>
          <a:xfrm>
            <a:off x="683149" y="2324935"/>
            <a:ext cx="3517232" cy="4396540"/>
          </a:xfrm>
          <a:prstGeom prst="rect">
            <a:avLst/>
          </a:prstGeom>
        </p:spPr>
      </p:pic>
    </p:spTree>
    <p:extLst>
      <p:ext uri="{BB962C8B-B14F-4D97-AF65-F5344CB8AC3E}">
        <p14:creationId xmlns:p14="http://schemas.microsoft.com/office/powerpoint/2010/main" val="35126883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92BDC5-5FF0-1A45-B80B-94E69B7B3547}"/>
              </a:ext>
            </a:extLst>
          </p:cNvPr>
          <p:cNvSpPr>
            <a:spLocks noGrp="1"/>
          </p:cNvSpPr>
          <p:nvPr>
            <p:ph type="title"/>
          </p:nvPr>
        </p:nvSpPr>
        <p:spPr/>
        <p:txBody>
          <a:bodyPr/>
          <a:lstStyle/>
          <a:p>
            <a:r>
              <a:rPr lang="en-US" dirty="0"/>
              <a:t>Linters Enforce Basic Readability Rules</a:t>
            </a:r>
          </a:p>
        </p:txBody>
      </p:sp>
      <p:sp>
        <p:nvSpPr>
          <p:cNvPr id="3" name="Content Placeholder 2">
            <a:extLst>
              <a:ext uri="{FF2B5EF4-FFF2-40B4-BE49-F238E27FC236}">
                <a16:creationId xmlns:a16="http://schemas.microsoft.com/office/drawing/2014/main" id="{508B2F74-6AF4-5969-46A0-1237A5FACDCE}"/>
              </a:ext>
            </a:extLst>
          </p:cNvPr>
          <p:cNvSpPr>
            <a:spLocks noGrp="1"/>
          </p:cNvSpPr>
          <p:nvPr>
            <p:ph idx="1"/>
          </p:nvPr>
        </p:nvSpPr>
        <p:spPr/>
        <p:txBody>
          <a:bodyPr/>
          <a:lstStyle/>
          <a:p>
            <a:endParaRPr lang="en-US"/>
          </a:p>
        </p:txBody>
      </p:sp>
      <p:sp>
        <p:nvSpPr>
          <p:cNvPr id="4" name="Slide Number Placeholder 3">
            <a:extLst>
              <a:ext uri="{FF2B5EF4-FFF2-40B4-BE49-F238E27FC236}">
                <a16:creationId xmlns:a16="http://schemas.microsoft.com/office/drawing/2014/main" id="{DE87D88B-5FBB-EA5F-BD3C-7FADEF034371}"/>
              </a:ext>
            </a:extLst>
          </p:cNvPr>
          <p:cNvSpPr>
            <a:spLocks noGrp="1"/>
          </p:cNvSpPr>
          <p:nvPr>
            <p:ph type="sldNum" sz="quarter" idx="12"/>
          </p:nvPr>
        </p:nvSpPr>
        <p:spPr/>
        <p:txBody>
          <a:bodyPr/>
          <a:lstStyle/>
          <a:p>
            <a:fld id="{20F37917-FD3A-4669-9018-DA04BCDD3D75}" type="slidenum">
              <a:rPr lang="en-US" smtClean="0"/>
              <a:t>12</a:t>
            </a:fld>
            <a:endParaRPr lang="en-US"/>
          </a:p>
        </p:txBody>
      </p:sp>
      <p:sp>
        <p:nvSpPr>
          <p:cNvPr id="5" name="function calculateFoo(x: number, y: number, increment: boolean): number {…">
            <a:extLst>
              <a:ext uri="{FF2B5EF4-FFF2-40B4-BE49-F238E27FC236}">
                <a16:creationId xmlns:a16="http://schemas.microsoft.com/office/drawing/2014/main" id="{7F651442-6C01-B2E4-D6F9-ED16546D30EF}"/>
              </a:ext>
            </a:extLst>
          </p:cNvPr>
          <p:cNvSpPr txBox="1"/>
          <p:nvPr/>
        </p:nvSpPr>
        <p:spPr>
          <a:xfrm>
            <a:off x="217814" y="1884472"/>
            <a:ext cx="11878893" cy="225702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marL="537104" indent="-537104" algn="l" defTabSz="457200">
              <a:buSzPct val="100000"/>
              <a:buAutoNum type="arabicPeriod"/>
              <a:defRPr sz="2900">
                <a:solidFill>
                  <a:srgbClr val="000000"/>
                </a:solidFill>
                <a:latin typeface="Courier"/>
                <a:ea typeface="Courier"/>
                <a:cs typeface="Courier"/>
                <a:sym typeface="Courier"/>
              </a:defRPr>
            </a:pPr>
            <a:r>
              <a:rPr sz="2000" b="1" dirty="0">
                <a:solidFill>
                  <a:srgbClr val="011480"/>
                </a:solidFill>
              </a:rPr>
              <a:t>function </a:t>
            </a:r>
            <a:r>
              <a:rPr sz="2000" dirty="0" err="1"/>
              <a:t>calculateFoo</a:t>
            </a:r>
            <a:r>
              <a:rPr sz="2000" dirty="0"/>
              <a:t>(x: </a:t>
            </a:r>
            <a:r>
              <a:rPr sz="2000" b="1" dirty="0">
                <a:solidFill>
                  <a:srgbClr val="011480"/>
                </a:solidFill>
              </a:rPr>
              <a:t>number</a:t>
            </a:r>
            <a:r>
              <a:rPr sz="2000" dirty="0"/>
              <a:t>, y: </a:t>
            </a:r>
            <a:r>
              <a:rPr sz="2000" b="1" dirty="0">
                <a:solidFill>
                  <a:srgbClr val="011480"/>
                </a:solidFill>
              </a:rPr>
              <a:t>number</a:t>
            </a:r>
            <a:r>
              <a:rPr sz="2000" dirty="0"/>
              <a:t>, increment: </a:t>
            </a:r>
            <a:r>
              <a:rPr sz="2000" b="1" dirty="0" err="1">
                <a:solidFill>
                  <a:srgbClr val="011480"/>
                </a:solidFill>
              </a:rPr>
              <a:t>boolean</a:t>
            </a:r>
            <a:r>
              <a:rPr sz="2000" dirty="0"/>
              <a:t>): </a:t>
            </a:r>
            <a:r>
              <a:rPr sz="2000" b="1" dirty="0">
                <a:solidFill>
                  <a:srgbClr val="011480"/>
                </a:solidFill>
              </a:rPr>
              <a:t>number </a:t>
            </a:r>
            <a:r>
              <a:rPr sz="2000" dirty="0"/>
              <a:t>{</a:t>
            </a:r>
          </a:p>
          <a:p>
            <a:pPr marL="537104" indent="-537104" algn="l" defTabSz="457200">
              <a:buSzPct val="100000"/>
              <a:buAutoNum type="arabicPeriod"/>
              <a:defRPr sz="2900">
                <a:solidFill>
                  <a:srgbClr val="000000"/>
                </a:solidFill>
                <a:latin typeface="Courier"/>
                <a:ea typeface="Courier"/>
                <a:cs typeface="Courier"/>
                <a:sym typeface="Courier"/>
              </a:defRPr>
            </a:pPr>
            <a:r>
              <a:rPr sz="2000" dirty="0"/>
              <a:t>  </a:t>
            </a:r>
            <a:r>
              <a:rPr sz="2000" b="1" dirty="0">
                <a:solidFill>
                  <a:srgbClr val="011480"/>
                </a:solidFill>
              </a:rPr>
              <a:t>if </a:t>
            </a:r>
            <a:r>
              <a:rPr sz="2000" dirty="0"/>
              <a:t>(increment)</a:t>
            </a:r>
          </a:p>
          <a:p>
            <a:pPr marL="537104" indent="-537104" algn="l" defTabSz="457200">
              <a:buSzPct val="100000"/>
              <a:buAutoNum type="arabicPeriod"/>
              <a:defRPr sz="2900">
                <a:solidFill>
                  <a:srgbClr val="000000"/>
                </a:solidFill>
                <a:latin typeface="Courier"/>
                <a:ea typeface="Courier"/>
                <a:cs typeface="Courier"/>
                <a:sym typeface="Courier"/>
              </a:defRPr>
            </a:pPr>
            <a:r>
              <a:rPr sz="2000" dirty="0"/>
              <a:t>    x++;</a:t>
            </a:r>
          </a:p>
          <a:p>
            <a:pPr marL="537104" indent="-537104" algn="l" defTabSz="457200">
              <a:buSzPct val="100000"/>
              <a:buAutoNum type="arabicPeriod"/>
              <a:defRPr sz="2900">
                <a:solidFill>
                  <a:srgbClr val="000000"/>
                </a:solidFill>
                <a:latin typeface="Courier"/>
                <a:ea typeface="Courier"/>
                <a:cs typeface="Courier"/>
                <a:sym typeface="Courier"/>
              </a:defRPr>
            </a:pPr>
            <a:r>
              <a:rPr sz="2000" dirty="0"/>
              <a:t>    x *= </a:t>
            </a:r>
            <a:r>
              <a:rPr sz="2000" dirty="0">
                <a:solidFill>
                  <a:srgbClr val="0432FF"/>
                </a:solidFill>
              </a:rPr>
              <a:t>2</a:t>
            </a:r>
            <a:r>
              <a:rPr sz="2000" dirty="0"/>
              <a:t>;</a:t>
            </a:r>
          </a:p>
          <a:p>
            <a:pPr marL="537104" indent="-537104" algn="l" defTabSz="457200">
              <a:buSzPct val="100000"/>
              <a:buAutoNum type="arabicPeriod"/>
              <a:defRPr sz="2900">
                <a:solidFill>
                  <a:srgbClr val="000000"/>
                </a:solidFill>
                <a:latin typeface="Courier"/>
                <a:ea typeface="Courier"/>
                <a:cs typeface="Courier"/>
                <a:sym typeface="Courier"/>
              </a:defRPr>
            </a:pPr>
            <a:r>
              <a:rPr sz="2000" dirty="0"/>
              <a:t>  x += y;</a:t>
            </a:r>
          </a:p>
          <a:p>
            <a:pPr marL="537104" indent="-537104" algn="l" defTabSz="457200">
              <a:buSzPct val="100000"/>
              <a:buAutoNum type="arabicPeriod"/>
              <a:defRPr sz="2900" b="1">
                <a:solidFill>
                  <a:srgbClr val="011480"/>
                </a:solidFill>
                <a:latin typeface="Courier"/>
                <a:ea typeface="Courier"/>
                <a:cs typeface="Courier"/>
                <a:sym typeface="Courier"/>
              </a:defRPr>
            </a:pPr>
            <a:r>
              <a:rPr sz="2000" b="0" dirty="0">
                <a:solidFill>
                  <a:srgbClr val="000000"/>
                </a:solidFill>
              </a:rPr>
              <a:t>  </a:t>
            </a:r>
            <a:r>
              <a:rPr sz="2000" dirty="0"/>
              <a:t>return </a:t>
            </a:r>
            <a:r>
              <a:rPr sz="2000" b="0" dirty="0">
                <a:solidFill>
                  <a:srgbClr val="000000"/>
                </a:solidFill>
              </a:rPr>
              <a:t>x;</a:t>
            </a:r>
          </a:p>
          <a:p>
            <a:pPr marL="537104" indent="-537104" algn="l" defTabSz="457200">
              <a:buSzPct val="100000"/>
              <a:buAutoNum type="arabicPeriod"/>
              <a:defRPr sz="2900">
                <a:solidFill>
                  <a:srgbClr val="000000"/>
                </a:solidFill>
                <a:latin typeface="Courier"/>
                <a:ea typeface="Courier"/>
                <a:cs typeface="Courier"/>
                <a:sym typeface="Courier"/>
              </a:defRPr>
            </a:pPr>
            <a:r>
              <a:rPr sz="2000" dirty="0"/>
              <a:t>}</a:t>
            </a:r>
          </a:p>
        </p:txBody>
      </p:sp>
      <p:grpSp>
        <p:nvGrpSpPr>
          <p:cNvPr id="6" name="Group">
            <a:extLst>
              <a:ext uri="{FF2B5EF4-FFF2-40B4-BE49-F238E27FC236}">
                <a16:creationId xmlns:a16="http://schemas.microsoft.com/office/drawing/2014/main" id="{9BD9B530-94A3-DE44-39A8-1E124E8E1C63}"/>
              </a:ext>
            </a:extLst>
          </p:cNvPr>
          <p:cNvGrpSpPr/>
          <p:nvPr/>
        </p:nvGrpSpPr>
        <p:grpSpPr>
          <a:xfrm>
            <a:off x="0" y="4281709"/>
            <a:ext cx="11976665" cy="2084772"/>
            <a:chOff x="115129" y="-449342"/>
            <a:chExt cx="19936362" cy="3654497"/>
          </a:xfrm>
        </p:grpSpPr>
        <p:sp>
          <p:nvSpPr>
            <p:cNvPr id="7" name="2:3   error    Expected { after 'if' condition              curly…">
              <a:extLst>
                <a:ext uri="{FF2B5EF4-FFF2-40B4-BE49-F238E27FC236}">
                  <a16:creationId xmlns:a16="http://schemas.microsoft.com/office/drawing/2014/main" id="{37355EB0-BE5C-AA86-28AC-3C94D04CA550}"/>
                </a:ext>
              </a:extLst>
            </p:cNvPr>
            <p:cNvSpPr txBox="1"/>
            <p:nvPr/>
          </p:nvSpPr>
          <p:spPr>
            <a:xfrm>
              <a:off x="567131" y="435637"/>
              <a:ext cx="19484360" cy="2769518"/>
            </a:xfrm>
            <a:prstGeom prst="rect">
              <a:avLst/>
            </a:prstGeom>
            <a:noFill/>
            <a:ln w="76200" cap="flat">
              <a:solidFill>
                <a:srgbClr val="ED220D"/>
              </a:solidFill>
              <a:prstDash val="solid"/>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p>
              <a:pPr algn="l">
                <a:defRPr>
                  <a:solidFill>
                    <a:srgbClr val="000000"/>
                  </a:solidFill>
                  <a:latin typeface="Menlo Regular"/>
                  <a:ea typeface="Menlo Regular"/>
                  <a:cs typeface="Menlo Regular"/>
                  <a:sym typeface="Menlo Regular"/>
                </a:defRPr>
              </a:pPr>
              <a:r>
                <a:rPr sz="1600" dirty="0"/>
                <a:t>  2:3   error    Expected { after 'if' condition              curly</a:t>
              </a:r>
            </a:p>
            <a:p>
              <a:pPr algn="l">
                <a:defRPr>
                  <a:solidFill>
                    <a:srgbClr val="000000"/>
                  </a:solidFill>
                  <a:latin typeface="Menlo Regular"/>
                  <a:ea typeface="Menlo Regular"/>
                  <a:cs typeface="Menlo Regular"/>
                  <a:sym typeface="Menlo Regular"/>
                </a:defRPr>
              </a:pPr>
              <a:r>
                <a:rPr sz="1600" dirty="0"/>
                <a:t>  3:5   error    Expected no </a:t>
              </a:r>
              <a:r>
                <a:rPr sz="1600" dirty="0" err="1"/>
                <a:t>linebreak</a:t>
              </a:r>
              <a:r>
                <a:rPr sz="1600" dirty="0"/>
                <a:t> before this statement  </a:t>
              </a:r>
              <a:r>
                <a:rPr sz="1600" dirty="0" err="1"/>
                <a:t>nonblock</a:t>
              </a:r>
              <a:r>
                <a:rPr sz="1600" dirty="0"/>
                <a:t>-statement-body-position</a:t>
              </a:r>
            </a:p>
            <a:p>
              <a:pPr algn="l">
                <a:defRPr>
                  <a:solidFill>
                    <a:srgbClr val="000000"/>
                  </a:solidFill>
                  <a:latin typeface="Menlo Regular"/>
                  <a:ea typeface="Menlo Regular"/>
                  <a:cs typeface="Menlo Regular"/>
                  <a:sym typeface="Menlo Regular"/>
                </a:defRPr>
              </a:pPr>
              <a:r>
                <a:rPr sz="1600" dirty="0"/>
                <a:t>  3:5   error    Unary operator '++' used                     no-</a:t>
              </a:r>
              <a:r>
                <a:rPr sz="1600" dirty="0" err="1"/>
                <a:t>plusplus</a:t>
              </a:r>
              <a:endParaRPr sz="1600" dirty="0"/>
            </a:p>
            <a:p>
              <a:pPr algn="l">
                <a:defRPr>
                  <a:solidFill>
                    <a:srgbClr val="000000"/>
                  </a:solidFill>
                  <a:latin typeface="Menlo Regular"/>
                  <a:ea typeface="Menlo Regular"/>
                  <a:cs typeface="Menlo Regular"/>
                  <a:sym typeface="Menlo Regular"/>
                </a:defRPr>
              </a:pPr>
              <a:r>
                <a:rPr sz="1600" dirty="0"/>
                <a:t>  3:5   error    Assignment to function parameter 'x'         no-param-reassign</a:t>
              </a:r>
            </a:p>
            <a:p>
              <a:pPr algn="l">
                <a:defRPr>
                  <a:solidFill>
                    <a:srgbClr val="000000"/>
                  </a:solidFill>
                  <a:latin typeface="Menlo Regular"/>
                  <a:ea typeface="Menlo Regular"/>
                  <a:cs typeface="Menlo Regular"/>
                  <a:sym typeface="Menlo Regular"/>
                </a:defRPr>
              </a:pPr>
              <a:r>
                <a:rPr sz="1600" dirty="0"/>
                <a:t>  4:3   error    Assignment to function parameter 'x'         no-param-reassign</a:t>
              </a:r>
            </a:p>
            <a:p>
              <a:pPr algn="l">
                <a:defRPr>
                  <a:solidFill>
                    <a:srgbClr val="000000"/>
                  </a:solidFill>
                  <a:latin typeface="Menlo Regular"/>
                  <a:ea typeface="Menlo Regular"/>
                  <a:cs typeface="Menlo Regular"/>
                  <a:sym typeface="Menlo Regular"/>
                </a:defRPr>
              </a:pPr>
              <a:r>
                <a:rPr sz="1600" dirty="0"/>
                <a:t>  5:3   error    Assignment to function parameter 'x'         no-param-reassign</a:t>
              </a:r>
            </a:p>
          </p:txBody>
        </p:sp>
        <p:sp>
          <p:nvSpPr>
            <p:cNvPr id="8" name="Software engineering tools to the rescue!">
              <a:extLst>
                <a:ext uri="{FF2B5EF4-FFF2-40B4-BE49-F238E27FC236}">
                  <a16:creationId xmlns:a16="http://schemas.microsoft.com/office/drawing/2014/main" id="{CF221AC4-F6ED-3796-EDAC-9E3CFFB45F7C}"/>
                </a:ext>
              </a:extLst>
            </p:cNvPr>
            <p:cNvSpPr txBox="1"/>
            <p:nvPr/>
          </p:nvSpPr>
          <p:spPr>
            <a:xfrm>
              <a:off x="115129" y="-449342"/>
              <a:ext cx="7524648" cy="665403"/>
            </a:xfrm>
            <a:prstGeom prst="rect">
              <a:avLst/>
            </a:prstGeom>
            <a:solidFill>
              <a:srgbClr val="ED220D"/>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r>
                <a:rPr sz="1800" dirty="0"/>
                <a:t>Software engineering tools to the rescue!</a:t>
              </a:r>
            </a:p>
          </p:txBody>
        </p:sp>
      </p:grpSp>
    </p:spTree>
    <p:extLst>
      <p:ext uri="{BB962C8B-B14F-4D97-AF65-F5344CB8AC3E}">
        <p14:creationId xmlns:p14="http://schemas.microsoft.com/office/powerpoint/2010/main" val="28394356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advAuto="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92BDC5-5FF0-1A45-B80B-94E69B7B3547}"/>
              </a:ext>
            </a:extLst>
          </p:cNvPr>
          <p:cNvSpPr>
            <a:spLocks noGrp="1"/>
          </p:cNvSpPr>
          <p:nvPr>
            <p:ph type="title"/>
          </p:nvPr>
        </p:nvSpPr>
        <p:spPr/>
        <p:txBody>
          <a:bodyPr/>
          <a:lstStyle/>
          <a:p>
            <a:r>
              <a:rPr lang="en-US" dirty="0"/>
              <a:t>Linters Enforce Basic Readability Rules</a:t>
            </a:r>
          </a:p>
        </p:txBody>
      </p:sp>
      <p:sp>
        <p:nvSpPr>
          <p:cNvPr id="4" name="Slide Number Placeholder 3">
            <a:extLst>
              <a:ext uri="{FF2B5EF4-FFF2-40B4-BE49-F238E27FC236}">
                <a16:creationId xmlns:a16="http://schemas.microsoft.com/office/drawing/2014/main" id="{DE87D88B-5FBB-EA5F-BD3C-7FADEF034371}"/>
              </a:ext>
            </a:extLst>
          </p:cNvPr>
          <p:cNvSpPr>
            <a:spLocks noGrp="1"/>
          </p:cNvSpPr>
          <p:nvPr>
            <p:ph type="sldNum" sz="quarter" idx="12"/>
          </p:nvPr>
        </p:nvSpPr>
        <p:spPr/>
        <p:txBody>
          <a:bodyPr/>
          <a:lstStyle/>
          <a:p>
            <a:fld id="{20F37917-FD3A-4669-9018-DA04BCDD3D75}" type="slidenum">
              <a:rPr lang="en-US" smtClean="0"/>
              <a:t>13</a:t>
            </a:fld>
            <a:endParaRPr lang="en-US"/>
          </a:p>
        </p:txBody>
      </p:sp>
      <p:sp>
        <p:nvSpPr>
          <p:cNvPr id="9" name="function anotherExample(value: number): void {…">
            <a:extLst>
              <a:ext uri="{FF2B5EF4-FFF2-40B4-BE49-F238E27FC236}">
                <a16:creationId xmlns:a16="http://schemas.microsoft.com/office/drawing/2014/main" id="{37A2879C-30D2-2436-AB73-CA269B5307FF}"/>
              </a:ext>
            </a:extLst>
          </p:cNvPr>
          <p:cNvSpPr txBox="1"/>
          <p:nvPr/>
        </p:nvSpPr>
        <p:spPr>
          <a:xfrm>
            <a:off x="1329291" y="1605437"/>
            <a:ext cx="9335889" cy="433452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marL="228600" indent="-228600" algn="l" defTabSz="457200">
              <a:buSzPct val="100000"/>
              <a:buAutoNum type="arabicPeriod"/>
              <a:defRPr sz="2500">
                <a:solidFill>
                  <a:srgbClr val="000000"/>
                </a:solidFill>
                <a:latin typeface="Courier"/>
                <a:ea typeface="Courier"/>
                <a:cs typeface="Courier"/>
                <a:sym typeface="Courier"/>
              </a:defRPr>
            </a:pPr>
            <a:r>
              <a:rPr b="1" dirty="0">
                <a:solidFill>
                  <a:srgbClr val="011480"/>
                </a:solidFill>
              </a:rPr>
              <a:t>function </a:t>
            </a:r>
            <a:r>
              <a:rPr dirty="0" err="1"/>
              <a:t>anotherExample</a:t>
            </a:r>
            <a:r>
              <a:rPr dirty="0"/>
              <a:t>(value: </a:t>
            </a:r>
            <a:r>
              <a:rPr b="1" dirty="0">
                <a:solidFill>
                  <a:srgbClr val="011480"/>
                </a:solidFill>
              </a:rPr>
              <a:t>number</a:t>
            </a:r>
            <a:r>
              <a:rPr dirty="0"/>
              <a:t>): </a:t>
            </a:r>
            <a:r>
              <a:rPr b="1" dirty="0">
                <a:solidFill>
                  <a:srgbClr val="011480"/>
                </a:solidFill>
              </a:rPr>
              <a:t>void </a:t>
            </a:r>
            <a:r>
              <a:rPr dirty="0"/>
              <a:t>{</a:t>
            </a:r>
          </a:p>
          <a:p>
            <a:pPr marL="228600" indent="-228600" algn="l" defTabSz="457200">
              <a:buSzPct val="100000"/>
              <a:buAutoNum type="arabicPeriod"/>
              <a:defRPr sz="2500">
                <a:solidFill>
                  <a:srgbClr val="000000"/>
                </a:solidFill>
                <a:latin typeface="Courier"/>
                <a:ea typeface="Courier"/>
                <a:cs typeface="Courier"/>
                <a:sym typeface="Courier"/>
              </a:defRPr>
            </a:pPr>
            <a:r>
              <a:rPr dirty="0"/>
              <a:t>  </a:t>
            </a:r>
            <a:r>
              <a:rPr b="1" dirty="0">
                <a:solidFill>
                  <a:srgbClr val="011480"/>
                </a:solidFill>
              </a:rPr>
              <a:t>switch </a:t>
            </a:r>
            <a:r>
              <a:rPr dirty="0"/>
              <a:t>(value) {</a:t>
            </a:r>
          </a:p>
          <a:p>
            <a:pPr marL="228600" indent="-228600" algn="l" defTabSz="457200">
              <a:buSzPct val="100000"/>
              <a:buAutoNum type="arabicPeriod"/>
              <a:defRPr sz="2500" b="1">
                <a:solidFill>
                  <a:srgbClr val="011480"/>
                </a:solidFill>
                <a:latin typeface="Courier"/>
                <a:ea typeface="Courier"/>
                <a:cs typeface="Courier"/>
                <a:sym typeface="Courier"/>
              </a:defRPr>
            </a:pPr>
            <a:r>
              <a:rPr b="0" dirty="0">
                <a:solidFill>
                  <a:srgbClr val="000000"/>
                </a:solidFill>
              </a:rPr>
              <a:t>    </a:t>
            </a:r>
            <a:r>
              <a:rPr dirty="0"/>
              <a:t>case </a:t>
            </a:r>
            <a:r>
              <a:rPr b="0" dirty="0">
                <a:solidFill>
                  <a:srgbClr val="0432FF"/>
                </a:solidFill>
              </a:rPr>
              <a:t>1</a:t>
            </a:r>
            <a:r>
              <a:rPr b="0" dirty="0">
                <a:solidFill>
                  <a:srgbClr val="000000"/>
                </a:solidFill>
              </a:rPr>
              <a:t>:</a:t>
            </a:r>
          </a:p>
          <a:p>
            <a:pPr marL="228600" indent="-228600" algn="l" defTabSz="457200">
              <a:buSzPct val="100000"/>
              <a:buAutoNum type="arabicPeriod"/>
              <a:defRPr sz="2500">
                <a:solidFill>
                  <a:srgbClr val="000000"/>
                </a:solidFill>
                <a:latin typeface="Courier"/>
                <a:ea typeface="Courier"/>
                <a:cs typeface="Courier"/>
                <a:sym typeface="Courier"/>
              </a:defRPr>
            </a:pPr>
            <a:r>
              <a:rPr dirty="0"/>
              <a:t>      </a:t>
            </a:r>
            <a:r>
              <a:rPr dirty="0" err="1"/>
              <a:t>doSomething</a:t>
            </a:r>
            <a:r>
              <a:rPr dirty="0"/>
              <a:t>();</a:t>
            </a:r>
          </a:p>
          <a:p>
            <a:pPr marL="228600" indent="-228600" algn="l" defTabSz="457200">
              <a:buSzPct val="100000"/>
              <a:buAutoNum type="arabicPeriod"/>
              <a:defRPr sz="2500" b="1">
                <a:solidFill>
                  <a:srgbClr val="011480"/>
                </a:solidFill>
                <a:latin typeface="Courier"/>
                <a:ea typeface="Courier"/>
                <a:cs typeface="Courier"/>
                <a:sym typeface="Courier"/>
              </a:defRPr>
            </a:pPr>
            <a:r>
              <a:rPr b="0" dirty="0">
                <a:solidFill>
                  <a:srgbClr val="000000"/>
                </a:solidFill>
              </a:rPr>
              <a:t>    </a:t>
            </a:r>
            <a:r>
              <a:rPr dirty="0"/>
              <a:t>case </a:t>
            </a:r>
            <a:r>
              <a:rPr b="0" dirty="0">
                <a:solidFill>
                  <a:srgbClr val="0432FF"/>
                </a:solidFill>
              </a:rPr>
              <a:t>2</a:t>
            </a:r>
            <a:r>
              <a:rPr b="0" dirty="0">
                <a:solidFill>
                  <a:srgbClr val="000000"/>
                </a:solidFill>
              </a:rPr>
              <a:t>:</a:t>
            </a:r>
          </a:p>
          <a:p>
            <a:pPr marL="228600" indent="-228600" algn="l" defTabSz="457200">
              <a:buSzPct val="100000"/>
              <a:buAutoNum type="arabicPeriod"/>
              <a:defRPr sz="2500">
                <a:solidFill>
                  <a:srgbClr val="000000"/>
                </a:solidFill>
                <a:latin typeface="Courier"/>
                <a:ea typeface="Courier"/>
                <a:cs typeface="Courier"/>
                <a:sym typeface="Courier"/>
              </a:defRPr>
            </a:pPr>
            <a:r>
              <a:rPr dirty="0"/>
              <a:t>      </a:t>
            </a:r>
            <a:r>
              <a:rPr dirty="0" err="1"/>
              <a:t>doSomethingElse</a:t>
            </a:r>
            <a:r>
              <a:rPr dirty="0"/>
              <a:t>();</a:t>
            </a:r>
          </a:p>
          <a:p>
            <a:pPr marL="228600" indent="-228600" algn="l" defTabSz="457200">
              <a:buSzPct val="100000"/>
              <a:buAutoNum type="arabicPeriod"/>
              <a:defRPr sz="2500">
                <a:solidFill>
                  <a:srgbClr val="000000"/>
                </a:solidFill>
                <a:latin typeface="Courier"/>
                <a:ea typeface="Courier"/>
                <a:cs typeface="Courier"/>
                <a:sym typeface="Courier"/>
              </a:defRPr>
            </a:pPr>
            <a:r>
              <a:rPr dirty="0"/>
              <a:t>      </a:t>
            </a:r>
            <a:r>
              <a:rPr b="1" dirty="0">
                <a:solidFill>
                  <a:srgbClr val="011480"/>
                </a:solidFill>
              </a:rPr>
              <a:t>break</a:t>
            </a:r>
            <a:r>
              <a:rPr dirty="0"/>
              <a:t>;</a:t>
            </a:r>
          </a:p>
          <a:p>
            <a:pPr marL="228600" indent="-228600" algn="l" defTabSz="457200">
              <a:buSzPct val="100000"/>
              <a:buAutoNum type="arabicPeriod"/>
              <a:defRPr sz="2500" b="1">
                <a:solidFill>
                  <a:srgbClr val="011480"/>
                </a:solidFill>
                <a:latin typeface="Courier"/>
                <a:ea typeface="Courier"/>
                <a:cs typeface="Courier"/>
                <a:sym typeface="Courier"/>
              </a:defRPr>
            </a:pPr>
            <a:r>
              <a:rPr b="0" dirty="0">
                <a:solidFill>
                  <a:srgbClr val="000000"/>
                </a:solidFill>
              </a:rPr>
              <a:t>    </a:t>
            </a:r>
            <a:r>
              <a:rPr dirty="0"/>
              <a:t>default</a:t>
            </a:r>
            <a:r>
              <a:rPr b="0" dirty="0">
                <a:solidFill>
                  <a:srgbClr val="000000"/>
                </a:solidFill>
              </a:rPr>
              <a:t>:</a:t>
            </a:r>
          </a:p>
          <a:p>
            <a:pPr marL="228600" indent="-228600" algn="l" defTabSz="457200">
              <a:buSzPct val="100000"/>
              <a:buAutoNum type="arabicPeriod"/>
              <a:defRPr sz="2500">
                <a:solidFill>
                  <a:srgbClr val="000000"/>
                </a:solidFill>
                <a:latin typeface="Courier"/>
                <a:ea typeface="Courier"/>
                <a:cs typeface="Courier"/>
                <a:sym typeface="Courier"/>
              </a:defRPr>
            </a:pPr>
            <a:r>
              <a:rPr dirty="0"/>
              <a:t>      </a:t>
            </a:r>
            <a:r>
              <a:rPr dirty="0" err="1"/>
              <a:t>doDefaultThing</a:t>
            </a:r>
            <a:r>
              <a:rPr dirty="0"/>
              <a:t>();</a:t>
            </a:r>
          </a:p>
          <a:p>
            <a:pPr marL="228600" indent="-228600" algn="l" defTabSz="457200">
              <a:buSzPct val="100000"/>
              <a:buAutoNum type="arabicPeriod"/>
              <a:defRPr sz="2500">
                <a:solidFill>
                  <a:srgbClr val="000000"/>
                </a:solidFill>
                <a:latin typeface="Courier"/>
                <a:ea typeface="Courier"/>
                <a:cs typeface="Courier"/>
                <a:sym typeface="Courier"/>
              </a:defRPr>
            </a:pPr>
            <a:r>
              <a:rPr dirty="0"/>
              <a:t>  }</a:t>
            </a:r>
          </a:p>
          <a:p>
            <a:pPr marL="228600" indent="-228600" algn="l" defTabSz="457200">
              <a:buSzPct val="100000"/>
              <a:buAutoNum type="arabicPeriod"/>
              <a:defRPr sz="2500">
                <a:solidFill>
                  <a:srgbClr val="000000"/>
                </a:solidFill>
                <a:latin typeface="Courier"/>
                <a:ea typeface="Courier"/>
                <a:cs typeface="Courier"/>
                <a:sym typeface="Courier"/>
              </a:defRPr>
            </a:pPr>
            <a:r>
              <a:rPr dirty="0"/>
              <a:t>}</a:t>
            </a:r>
          </a:p>
        </p:txBody>
      </p:sp>
      <p:sp>
        <p:nvSpPr>
          <p:cNvPr id="10" name="5:5   error    Expected a 'break' statement before 'case'  no-fallthrough">
            <a:extLst>
              <a:ext uri="{FF2B5EF4-FFF2-40B4-BE49-F238E27FC236}">
                <a16:creationId xmlns:a16="http://schemas.microsoft.com/office/drawing/2014/main" id="{C9E17FBD-42FE-13F2-43B3-6560A54F785D}"/>
              </a:ext>
            </a:extLst>
          </p:cNvPr>
          <p:cNvSpPr txBox="1"/>
          <p:nvPr/>
        </p:nvSpPr>
        <p:spPr>
          <a:xfrm>
            <a:off x="640671" y="5976759"/>
            <a:ext cx="10713127" cy="379591"/>
          </a:xfrm>
          <a:prstGeom prst="rect">
            <a:avLst/>
          </a:prstGeom>
          <a:ln w="76200">
            <a:solidFill>
              <a:srgbClr val="ED220D"/>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defRPr>
                <a:latin typeface="Menlo Regular"/>
                <a:ea typeface="Menlo Regular"/>
                <a:cs typeface="Menlo Regular"/>
                <a:sym typeface="Menlo Regular"/>
              </a:defRPr>
            </a:lvl1pPr>
          </a:lstStyle>
          <a:p>
            <a:r>
              <a:t>  5:5   error    Expected a 'break' statement before 'case'  no-fallthrough</a:t>
            </a:r>
          </a:p>
        </p:txBody>
      </p:sp>
    </p:spTree>
    <p:extLst>
      <p:ext uri="{BB962C8B-B14F-4D97-AF65-F5344CB8AC3E}">
        <p14:creationId xmlns:p14="http://schemas.microsoft.com/office/powerpoint/2010/main" val="41552741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advAuto="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Content Placeholder 5" descr="A burnt machine with open doors&#10;&#10;Photo by Jonathan Bell 2008/creative commons BY-SA">
            <a:extLst>
              <a:ext uri="{FF2B5EF4-FFF2-40B4-BE49-F238E27FC236}">
                <a16:creationId xmlns:a16="http://schemas.microsoft.com/office/drawing/2014/main" id="{A1FF726F-BA06-767F-CEFE-667A79203779}"/>
              </a:ext>
            </a:extLst>
          </p:cNvPr>
          <p:cNvPicPr>
            <a:picLocks noChangeAspect="1"/>
          </p:cNvPicPr>
          <p:nvPr/>
        </p:nvPicPr>
        <p:blipFill rotWithShape="1">
          <a:blip r:embed="rId3">
            <a:extLst>
              <a:ext uri="{28A0092B-C50C-407E-A947-70E740481C1C}">
                <a14:useLocalDpi xmlns:a14="http://schemas.microsoft.com/office/drawing/2010/main" val="0"/>
              </a:ext>
            </a:extLst>
          </a:blip>
          <a:srcRect t="16461" b="36198"/>
          <a:stretch/>
        </p:blipFill>
        <p:spPr>
          <a:xfrm>
            <a:off x="2557409" y="0"/>
            <a:ext cx="9669642" cy="6857990"/>
          </a:xfrm>
          <a:prstGeom prst="rect">
            <a:avLst/>
          </a:prstGeom>
        </p:spPr>
      </p:pic>
      <p:sp>
        <p:nvSpPr>
          <p:cNvPr id="15" name="Rectangle 14">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27AA3A2-EAB6-596F-2255-875AF82A857D}"/>
              </a:ext>
            </a:extLst>
          </p:cNvPr>
          <p:cNvSpPr>
            <a:spLocks noGrp="1"/>
          </p:cNvSpPr>
          <p:nvPr>
            <p:ph type="title"/>
          </p:nvPr>
        </p:nvSpPr>
        <p:spPr>
          <a:xfrm>
            <a:off x="838200" y="365125"/>
            <a:ext cx="3822189" cy="1899912"/>
          </a:xfrm>
        </p:spPr>
        <p:txBody>
          <a:bodyPr>
            <a:normAutofit/>
          </a:bodyPr>
          <a:lstStyle/>
          <a:p>
            <a:r>
              <a:rPr lang="en-US" sz="4000" dirty="0"/>
              <a:t>“Too Much Lint Causes Fires”</a:t>
            </a:r>
          </a:p>
        </p:txBody>
      </p:sp>
      <p:sp>
        <p:nvSpPr>
          <p:cNvPr id="10" name="Content Placeholder 9">
            <a:extLst>
              <a:ext uri="{FF2B5EF4-FFF2-40B4-BE49-F238E27FC236}">
                <a16:creationId xmlns:a16="http://schemas.microsoft.com/office/drawing/2014/main" id="{36CB5BE5-93DE-8C2B-D6A3-E52DB569DA7C}"/>
              </a:ext>
            </a:extLst>
          </p:cNvPr>
          <p:cNvSpPr>
            <a:spLocks noGrp="1"/>
          </p:cNvSpPr>
          <p:nvPr>
            <p:ph idx="1"/>
          </p:nvPr>
        </p:nvSpPr>
        <p:spPr>
          <a:xfrm>
            <a:off x="838200" y="2434201"/>
            <a:ext cx="3822189" cy="3742762"/>
          </a:xfrm>
        </p:spPr>
        <p:txBody>
          <a:bodyPr>
            <a:normAutofit/>
          </a:bodyPr>
          <a:lstStyle/>
          <a:p>
            <a:r>
              <a:rPr lang="en-US" sz="2000" dirty="0"/>
              <a:t>Linters have a configurable set of rules that can be checked cheaply and automatically</a:t>
            </a:r>
          </a:p>
          <a:p>
            <a:r>
              <a:rPr lang="en-US" sz="2000" dirty="0"/>
              <a:t>Configure and re-evaluate lint rules based on needs</a:t>
            </a:r>
          </a:p>
          <a:p>
            <a:r>
              <a:rPr lang="en-US" sz="2000" dirty="0"/>
              <a:t>Different projects and contexts might call for different rules</a:t>
            </a:r>
          </a:p>
          <a:p>
            <a:r>
              <a:rPr lang="en-US" sz="2000" dirty="0"/>
              <a:t>Linting rules can not be defined for </a:t>
            </a:r>
            <a:r>
              <a:rPr lang="en-US" sz="2000" i="1" dirty="0"/>
              <a:t>all</a:t>
            </a:r>
            <a:r>
              <a:rPr lang="en-US" sz="2000" dirty="0"/>
              <a:t> readability best-practices</a:t>
            </a:r>
          </a:p>
        </p:txBody>
      </p:sp>
      <p:sp>
        <p:nvSpPr>
          <p:cNvPr id="4" name="Slide Number Placeholder 3">
            <a:extLst>
              <a:ext uri="{FF2B5EF4-FFF2-40B4-BE49-F238E27FC236}">
                <a16:creationId xmlns:a16="http://schemas.microsoft.com/office/drawing/2014/main" id="{471BBBF4-699B-7845-F136-7B57C13C4FB6}"/>
              </a:ext>
            </a:extLst>
          </p:cNvPr>
          <p:cNvSpPr>
            <a:spLocks noGrp="1"/>
          </p:cNvSpPr>
          <p:nvPr>
            <p:ph type="sldNum" sz="quarter" idx="12"/>
          </p:nvPr>
        </p:nvSpPr>
        <p:spPr>
          <a:xfrm>
            <a:off x="8610600" y="6356350"/>
            <a:ext cx="2743200" cy="365125"/>
          </a:xfrm>
        </p:spPr>
        <p:txBody>
          <a:bodyPr>
            <a:normAutofit/>
          </a:bodyPr>
          <a:lstStyle/>
          <a:p>
            <a:pPr>
              <a:spcAft>
                <a:spcPts val="600"/>
              </a:spcAft>
            </a:pPr>
            <a:fld id="{20F37917-FD3A-4669-9018-DA04BCDD3D75}" type="slidenum">
              <a:rPr lang="en-US">
                <a:solidFill>
                  <a:srgbClr val="FFFFFF"/>
                </a:solidFill>
              </a:rPr>
              <a:pPr>
                <a:spcAft>
                  <a:spcPts val="600"/>
                </a:spcAft>
              </a:pPr>
              <a:t>14</a:t>
            </a:fld>
            <a:endParaRPr lang="en-US">
              <a:solidFill>
                <a:srgbClr val="FFFFFF"/>
              </a:solidFill>
            </a:endParaRPr>
          </a:p>
        </p:txBody>
      </p:sp>
    </p:spTree>
    <p:extLst>
      <p:ext uri="{BB962C8B-B14F-4D97-AF65-F5344CB8AC3E}">
        <p14:creationId xmlns:p14="http://schemas.microsoft.com/office/powerpoint/2010/main" val="8305616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ontent Placeholder 2">
            <a:extLst>
              <a:ext uri="{FF2B5EF4-FFF2-40B4-BE49-F238E27FC236}">
                <a16:creationId xmlns:a16="http://schemas.microsoft.com/office/drawing/2014/main" id="{DD4082E8-6316-417D-BBFA-AB16CB7A80EA}"/>
              </a:ext>
            </a:extLst>
          </p:cNvPr>
          <p:cNvSpPr>
            <a:spLocks noGrp="1"/>
          </p:cNvSpPr>
          <p:nvPr>
            <p:ph idx="1"/>
          </p:nvPr>
        </p:nvSpPr>
        <p:spPr>
          <a:xfrm>
            <a:off x="838200" y="1500160"/>
            <a:ext cx="7887346" cy="4351338"/>
          </a:xfrm>
        </p:spPr>
        <p:txBody>
          <a:bodyPr/>
          <a:lstStyle/>
          <a:p>
            <a:endParaRPr lang="en-US" dirty="0"/>
          </a:p>
        </p:txBody>
      </p:sp>
      <p:sp>
        <p:nvSpPr>
          <p:cNvPr id="2" name="Title 1">
            <a:extLst>
              <a:ext uri="{FF2B5EF4-FFF2-40B4-BE49-F238E27FC236}">
                <a16:creationId xmlns:a16="http://schemas.microsoft.com/office/drawing/2014/main" id="{72DE2BE0-6BF7-46DE-A2FA-2BE59A698CA7}"/>
              </a:ext>
            </a:extLst>
          </p:cNvPr>
          <p:cNvSpPr>
            <a:spLocks noGrp="1"/>
          </p:cNvSpPr>
          <p:nvPr>
            <p:ph type="title"/>
          </p:nvPr>
        </p:nvSpPr>
        <p:spPr/>
        <p:txBody>
          <a:bodyPr/>
          <a:lstStyle/>
          <a:p>
            <a:r>
              <a:rPr lang="en-US" dirty="0"/>
              <a:t>Five general-purpose design principles for understandability and maintainability</a:t>
            </a:r>
          </a:p>
        </p:txBody>
      </p:sp>
      <p:sp>
        <p:nvSpPr>
          <p:cNvPr id="4" name="Slide Number Placeholder 3">
            <a:extLst>
              <a:ext uri="{FF2B5EF4-FFF2-40B4-BE49-F238E27FC236}">
                <a16:creationId xmlns:a16="http://schemas.microsoft.com/office/drawing/2014/main" id="{5337758A-1EB1-4A1C-8B7D-75DCD4944EA1}"/>
              </a:ext>
            </a:extLst>
          </p:cNvPr>
          <p:cNvSpPr>
            <a:spLocks noGrp="1"/>
          </p:cNvSpPr>
          <p:nvPr>
            <p:ph type="sldNum" sz="quarter" idx="12"/>
          </p:nvPr>
        </p:nvSpPr>
        <p:spPr/>
        <p:txBody>
          <a:bodyPr/>
          <a:lstStyle/>
          <a:p>
            <a:fld id="{20F37917-FD3A-4669-9018-DA04BCDD3D75}" type="slidenum">
              <a:rPr lang="en-US" smtClean="0"/>
              <a:t>15</a:t>
            </a:fld>
            <a:endParaRPr lang="en-US"/>
          </a:p>
        </p:txBody>
      </p:sp>
      <p:graphicFrame>
        <p:nvGraphicFramePr>
          <p:cNvPr id="6" name="Table 6">
            <a:extLst>
              <a:ext uri="{FF2B5EF4-FFF2-40B4-BE49-F238E27FC236}">
                <a16:creationId xmlns:a16="http://schemas.microsoft.com/office/drawing/2014/main" id="{36B03D9C-F35F-4623-9D00-2909A5B84C96}"/>
              </a:ext>
            </a:extLst>
          </p:cNvPr>
          <p:cNvGraphicFramePr>
            <a:graphicFrameLocks noGrp="1"/>
          </p:cNvGraphicFramePr>
          <p:nvPr>
            <p:extLst>
              <p:ext uri="{D42A27DB-BD31-4B8C-83A1-F6EECF244321}">
                <p14:modId xmlns:p14="http://schemas.microsoft.com/office/powerpoint/2010/main" val="1230391411"/>
              </p:ext>
            </p:extLst>
          </p:nvPr>
        </p:nvGraphicFramePr>
        <p:xfrm>
          <a:off x="838200" y="1603070"/>
          <a:ext cx="6613041" cy="3962400"/>
        </p:xfrm>
        <a:graphic>
          <a:graphicData uri="http://schemas.openxmlformats.org/drawingml/2006/table">
            <a:tbl>
              <a:tblPr firstRow="1" bandRow="1">
                <a:tableStyleId>{5C22544A-7EE6-4342-B048-85BDC9FD1C3A}</a:tableStyleId>
              </a:tblPr>
              <a:tblGrid>
                <a:gridCol w="6613041">
                  <a:extLst>
                    <a:ext uri="{9D8B030D-6E8A-4147-A177-3AD203B41FA5}">
                      <a16:colId xmlns:a16="http://schemas.microsoft.com/office/drawing/2014/main" val="822127774"/>
                    </a:ext>
                  </a:extLst>
                </a:gridCol>
              </a:tblGrid>
              <a:tr h="370840">
                <a:tc>
                  <a:txBody>
                    <a:bodyPr/>
                    <a:lstStyle/>
                    <a:p>
                      <a:r>
                        <a:rPr lang="en-US" sz="3200" dirty="0"/>
                        <a:t>Five General Principles</a:t>
                      </a:r>
                    </a:p>
                  </a:txBody>
                  <a:tcPr/>
                </a:tc>
                <a:extLst>
                  <a:ext uri="{0D108BD9-81ED-4DB2-BD59-A6C34878D82A}">
                    <a16:rowId xmlns:a16="http://schemas.microsoft.com/office/drawing/2014/main" val="2327693470"/>
                  </a:ext>
                </a:extLst>
              </a:tr>
              <a:tr h="370840">
                <a:tc>
                  <a:txBody>
                    <a:bodyPr/>
                    <a:lstStyle/>
                    <a:p>
                      <a:r>
                        <a:rPr lang="en-US" sz="3200" dirty="0"/>
                        <a:t>1. Use Good Names</a:t>
                      </a:r>
                    </a:p>
                  </a:txBody>
                  <a:tcPr/>
                </a:tc>
                <a:extLst>
                  <a:ext uri="{0D108BD9-81ED-4DB2-BD59-A6C34878D82A}">
                    <a16:rowId xmlns:a16="http://schemas.microsoft.com/office/drawing/2014/main" val="2228296680"/>
                  </a:ext>
                </a:extLst>
              </a:tr>
              <a:tr h="370840">
                <a:tc>
                  <a:txBody>
                    <a:bodyPr/>
                    <a:lstStyle/>
                    <a:p>
                      <a:r>
                        <a:rPr lang="en-US" sz="3200" dirty="0"/>
                        <a:t>2. Make Your Data Mean Something</a:t>
                      </a:r>
                    </a:p>
                  </a:txBody>
                  <a:tcPr/>
                </a:tc>
                <a:extLst>
                  <a:ext uri="{0D108BD9-81ED-4DB2-BD59-A6C34878D82A}">
                    <a16:rowId xmlns:a16="http://schemas.microsoft.com/office/drawing/2014/main" val="1873699383"/>
                  </a:ext>
                </a:extLst>
              </a:tr>
              <a:tr h="370840">
                <a:tc>
                  <a:txBody>
                    <a:bodyPr/>
                    <a:lstStyle/>
                    <a:p>
                      <a:r>
                        <a:rPr lang="en-US" sz="3200" dirty="0"/>
                        <a:t>3. One Method/One Job</a:t>
                      </a:r>
                    </a:p>
                  </a:txBody>
                  <a:tcPr/>
                </a:tc>
                <a:extLst>
                  <a:ext uri="{0D108BD9-81ED-4DB2-BD59-A6C34878D82A}">
                    <a16:rowId xmlns:a16="http://schemas.microsoft.com/office/drawing/2014/main" val="3909353828"/>
                  </a:ext>
                </a:extLst>
              </a:tr>
              <a:tr h="370840">
                <a:tc>
                  <a:txBody>
                    <a:bodyPr/>
                    <a:lstStyle/>
                    <a:p>
                      <a:r>
                        <a:rPr lang="en-US" sz="3200" dirty="0"/>
                        <a:t>4. Don't Repeat Yourself</a:t>
                      </a:r>
                    </a:p>
                  </a:txBody>
                  <a:tcPr/>
                </a:tc>
                <a:extLst>
                  <a:ext uri="{0D108BD9-81ED-4DB2-BD59-A6C34878D82A}">
                    <a16:rowId xmlns:a16="http://schemas.microsoft.com/office/drawing/2014/main" val="1243899994"/>
                  </a:ext>
                </a:extLst>
              </a:tr>
              <a:tr h="370840">
                <a:tc>
                  <a:txBody>
                    <a:bodyPr/>
                    <a:lstStyle/>
                    <a:p>
                      <a:r>
                        <a:rPr lang="en-US" sz="3200" dirty="0"/>
                        <a:t>5. Don't Hardcode Things That Are Likely To Change</a:t>
                      </a:r>
                    </a:p>
                  </a:txBody>
                  <a:tcPr/>
                </a:tc>
                <a:extLst>
                  <a:ext uri="{0D108BD9-81ED-4DB2-BD59-A6C34878D82A}">
                    <a16:rowId xmlns:a16="http://schemas.microsoft.com/office/drawing/2014/main" val="3203020063"/>
                  </a:ext>
                </a:extLst>
              </a:tr>
            </a:tbl>
          </a:graphicData>
        </a:graphic>
      </p:graphicFrame>
    </p:spTree>
    <p:extLst>
      <p:ext uri="{BB962C8B-B14F-4D97-AF65-F5344CB8AC3E}">
        <p14:creationId xmlns:p14="http://schemas.microsoft.com/office/powerpoint/2010/main" val="7275964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AF4E20-BC10-0184-9906-8F0744915A48}"/>
              </a:ext>
            </a:extLst>
          </p:cNvPr>
          <p:cNvSpPr>
            <a:spLocks noGrp="1"/>
          </p:cNvSpPr>
          <p:nvPr>
            <p:ph type="title"/>
          </p:nvPr>
        </p:nvSpPr>
        <p:spPr/>
        <p:txBody>
          <a:bodyPr/>
          <a:lstStyle/>
          <a:p>
            <a:r>
              <a:rPr lang="en-US" dirty="0"/>
              <a:t>Readability and Maintainability are Human Factors</a:t>
            </a:r>
          </a:p>
        </p:txBody>
      </p:sp>
      <p:sp>
        <p:nvSpPr>
          <p:cNvPr id="3" name="Content Placeholder 2">
            <a:extLst>
              <a:ext uri="{FF2B5EF4-FFF2-40B4-BE49-F238E27FC236}">
                <a16:creationId xmlns:a16="http://schemas.microsoft.com/office/drawing/2014/main" id="{7DA1792B-5C39-2F36-7ABD-EA0A3AD3A86B}"/>
              </a:ext>
            </a:extLst>
          </p:cNvPr>
          <p:cNvSpPr>
            <a:spLocks noGrp="1"/>
          </p:cNvSpPr>
          <p:nvPr>
            <p:ph idx="1"/>
          </p:nvPr>
        </p:nvSpPr>
        <p:spPr>
          <a:xfrm>
            <a:off x="838200" y="1500160"/>
            <a:ext cx="6265889" cy="4351338"/>
          </a:xfrm>
        </p:spPr>
        <p:txBody>
          <a:bodyPr>
            <a:normAutofit lnSpcReduction="10000"/>
          </a:bodyPr>
          <a:lstStyle/>
          <a:p>
            <a:r>
              <a:rPr lang="en-US" dirty="0"/>
              <a:t>Understanding code requires a developer to:</a:t>
            </a:r>
          </a:p>
          <a:p>
            <a:pPr lvl="1"/>
            <a:r>
              <a:rPr lang="en-US" dirty="0"/>
              <a:t>Access their long-term memory (e.g. for language syntax, API documentation)</a:t>
            </a:r>
          </a:p>
          <a:p>
            <a:pPr lvl="1"/>
            <a:r>
              <a:rPr lang="en-US" dirty="0"/>
              <a:t>Access their short-term memory (e.g. for tracking keywords, variable names, </a:t>
            </a:r>
            <a:r>
              <a:rPr lang="en-US" dirty="0" err="1"/>
              <a:t>etc</a:t>
            </a:r>
            <a:r>
              <a:rPr lang="en-US" dirty="0"/>
              <a:t>)</a:t>
            </a:r>
          </a:p>
          <a:p>
            <a:pPr lvl="1"/>
            <a:r>
              <a:rPr lang="en-US" dirty="0"/>
              <a:t>Manipulate new thoughts, ideas, </a:t>
            </a:r>
            <a:r>
              <a:rPr lang="en-US" dirty="0" err="1"/>
              <a:t>etc</a:t>
            </a:r>
            <a:r>
              <a:rPr lang="en-US" dirty="0"/>
              <a:t> in working memory</a:t>
            </a:r>
          </a:p>
          <a:p>
            <a:r>
              <a:rPr lang="en-US" dirty="0"/>
              <a:t>Short-term memory capacity: 7 ± 2 items</a:t>
            </a:r>
          </a:p>
          <a:p>
            <a:r>
              <a:rPr lang="en-US" dirty="0"/>
              <a:t>Accessing long-term memory is much slower</a:t>
            </a:r>
          </a:p>
        </p:txBody>
      </p:sp>
      <p:sp>
        <p:nvSpPr>
          <p:cNvPr id="4" name="Slide Number Placeholder 3">
            <a:extLst>
              <a:ext uri="{FF2B5EF4-FFF2-40B4-BE49-F238E27FC236}">
                <a16:creationId xmlns:a16="http://schemas.microsoft.com/office/drawing/2014/main" id="{A3F08F2E-194D-963D-276A-AF85EA355110}"/>
              </a:ext>
            </a:extLst>
          </p:cNvPr>
          <p:cNvSpPr>
            <a:spLocks noGrp="1"/>
          </p:cNvSpPr>
          <p:nvPr>
            <p:ph type="sldNum" sz="quarter" idx="12"/>
          </p:nvPr>
        </p:nvSpPr>
        <p:spPr/>
        <p:txBody>
          <a:bodyPr/>
          <a:lstStyle/>
          <a:p>
            <a:fld id="{20F37917-FD3A-4669-9018-DA04BCDD3D75}" type="slidenum">
              <a:rPr lang="en-US" smtClean="0"/>
              <a:t>16</a:t>
            </a:fld>
            <a:endParaRPr lang="en-US"/>
          </a:p>
        </p:txBody>
      </p:sp>
      <p:pic>
        <p:nvPicPr>
          <p:cNvPr id="5" name="Picture 4">
            <a:extLst>
              <a:ext uri="{FF2B5EF4-FFF2-40B4-BE49-F238E27FC236}">
                <a16:creationId xmlns:a16="http://schemas.microsoft.com/office/drawing/2014/main" id="{17CB47B3-743D-F5BD-BA64-99DA864B2AAE}"/>
              </a:ext>
            </a:extLst>
          </p:cNvPr>
          <p:cNvPicPr>
            <a:picLocks noChangeAspect="1"/>
          </p:cNvPicPr>
          <p:nvPr/>
        </p:nvPicPr>
        <p:blipFill>
          <a:blip r:embed="rId3"/>
          <a:stretch>
            <a:fillRect/>
          </a:stretch>
        </p:blipFill>
        <p:spPr>
          <a:xfrm>
            <a:off x="7104089" y="1693160"/>
            <a:ext cx="4663190" cy="4663190"/>
          </a:xfrm>
          <a:prstGeom prst="rect">
            <a:avLst/>
          </a:prstGeom>
        </p:spPr>
      </p:pic>
      <p:sp>
        <p:nvSpPr>
          <p:cNvPr id="6" name="TextBox 5">
            <a:extLst>
              <a:ext uri="{FF2B5EF4-FFF2-40B4-BE49-F238E27FC236}">
                <a16:creationId xmlns:a16="http://schemas.microsoft.com/office/drawing/2014/main" id="{8871C1D2-B85B-B7A6-6774-1E96829CED92}"/>
              </a:ext>
            </a:extLst>
          </p:cNvPr>
          <p:cNvSpPr txBox="1"/>
          <p:nvPr/>
        </p:nvSpPr>
        <p:spPr>
          <a:xfrm>
            <a:off x="9418819" y="4895017"/>
            <a:ext cx="1978702" cy="26982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bg1"/>
                </a:solidFill>
              </a:rPr>
              <a:t>Long term memory</a:t>
            </a:r>
          </a:p>
        </p:txBody>
      </p:sp>
      <p:sp>
        <p:nvSpPr>
          <p:cNvPr id="7" name="TextBox 6">
            <a:extLst>
              <a:ext uri="{FF2B5EF4-FFF2-40B4-BE49-F238E27FC236}">
                <a16:creationId xmlns:a16="http://schemas.microsoft.com/office/drawing/2014/main" id="{55847C2F-4BB5-2F35-76BD-E27B5A1F7EEA}"/>
              </a:ext>
            </a:extLst>
          </p:cNvPr>
          <p:cNvSpPr txBox="1"/>
          <p:nvPr/>
        </p:nvSpPr>
        <p:spPr>
          <a:xfrm>
            <a:off x="9571219" y="4275852"/>
            <a:ext cx="2196060" cy="26982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bg1"/>
                </a:solidFill>
              </a:rPr>
              <a:t>Short term memory</a:t>
            </a:r>
          </a:p>
        </p:txBody>
      </p:sp>
      <p:sp>
        <p:nvSpPr>
          <p:cNvPr id="8" name="TextBox 7">
            <a:extLst>
              <a:ext uri="{FF2B5EF4-FFF2-40B4-BE49-F238E27FC236}">
                <a16:creationId xmlns:a16="http://schemas.microsoft.com/office/drawing/2014/main" id="{7422F237-DB0B-128B-AA92-838F33C74912}"/>
              </a:ext>
            </a:extLst>
          </p:cNvPr>
          <p:cNvSpPr txBox="1"/>
          <p:nvPr/>
        </p:nvSpPr>
        <p:spPr>
          <a:xfrm>
            <a:off x="8280817" y="1962983"/>
            <a:ext cx="1807564" cy="27980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bg1"/>
                </a:solidFill>
              </a:rPr>
              <a:t>Working memory</a:t>
            </a:r>
          </a:p>
        </p:txBody>
      </p:sp>
    </p:spTree>
    <p:extLst>
      <p:ext uri="{BB962C8B-B14F-4D97-AF65-F5344CB8AC3E}">
        <p14:creationId xmlns:p14="http://schemas.microsoft.com/office/powerpoint/2010/main" val="14420551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FA481-5614-D146-8F79-9881A75A3C88}"/>
              </a:ext>
            </a:extLst>
          </p:cNvPr>
          <p:cNvSpPr>
            <a:spLocks noGrp="1"/>
          </p:cNvSpPr>
          <p:nvPr>
            <p:ph type="title"/>
          </p:nvPr>
        </p:nvSpPr>
        <p:spPr/>
        <p:txBody>
          <a:bodyPr/>
          <a:lstStyle/>
          <a:p>
            <a:r>
              <a:rPr lang="en-US" dirty="0"/>
              <a:t>Short-Term Memory Holds “Chunks”</a:t>
            </a:r>
          </a:p>
        </p:txBody>
      </p:sp>
      <p:sp>
        <p:nvSpPr>
          <p:cNvPr id="3" name="Content Placeholder 2">
            <a:extLst>
              <a:ext uri="{FF2B5EF4-FFF2-40B4-BE49-F238E27FC236}">
                <a16:creationId xmlns:a16="http://schemas.microsoft.com/office/drawing/2014/main" id="{078B7515-2DA5-EBBF-89F6-9B70B13E2987}"/>
              </a:ext>
            </a:extLst>
          </p:cNvPr>
          <p:cNvSpPr>
            <a:spLocks noGrp="1"/>
          </p:cNvSpPr>
          <p:nvPr>
            <p:ph idx="1"/>
          </p:nvPr>
        </p:nvSpPr>
        <p:spPr/>
        <p:txBody>
          <a:bodyPr/>
          <a:lstStyle/>
          <a:p>
            <a:r>
              <a:rPr lang="en-US" dirty="0"/>
              <a:t>A chunk might be anything that has meaning</a:t>
            </a:r>
          </a:p>
          <a:p>
            <a:r>
              <a:rPr lang="en-US" dirty="0"/>
              <a:t>The </a:t>
            </a:r>
            <a:r>
              <a:rPr lang="en-US" i="1" dirty="0"/>
              <a:t>number</a:t>
            </a:r>
            <a:r>
              <a:rPr lang="en-US" dirty="0"/>
              <a:t> of chunks in STM is fixed, but chunks might be different size!</a:t>
            </a:r>
          </a:p>
          <a:p>
            <a:r>
              <a:rPr lang="en-US" dirty="0"/>
              <a:t>Memory retention is relative to concepts you already have</a:t>
            </a:r>
          </a:p>
          <a:p>
            <a:r>
              <a:rPr lang="en-US" dirty="0"/>
              <a:t>Which of these sequences is easier to remember?</a:t>
            </a:r>
          </a:p>
          <a:p>
            <a:pPr lvl="1"/>
            <a:r>
              <a:rPr lang="en-US" dirty="0"/>
              <a:t>10, 20, 30, 40, 50, 60, 70, 80</a:t>
            </a:r>
          </a:p>
          <a:p>
            <a:pPr lvl="1"/>
            <a:r>
              <a:rPr lang="en-US" dirty="0"/>
              <a:t>50, 30, 60, 20, 80, 10, 40, 70</a:t>
            </a:r>
          </a:p>
          <a:p>
            <a:endParaRPr lang="en-US" dirty="0"/>
          </a:p>
        </p:txBody>
      </p:sp>
      <p:sp>
        <p:nvSpPr>
          <p:cNvPr id="4" name="Slide Number Placeholder 3">
            <a:extLst>
              <a:ext uri="{FF2B5EF4-FFF2-40B4-BE49-F238E27FC236}">
                <a16:creationId xmlns:a16="http://schemas.microsoft.com/office/drawing/2014/main" id="{96E0162F-6250-5AF8-06DE-6DEDF610784F}"/>
              </a:ext>
            </a:extLst>
          </p:cNvPr>
          <p:cNvSpPr>
            <a:spLocks noGrp="1"/>
          </p:cNvSpPr>
          <p:nvPr>
            <p:ph type="sldNum" sz="quarter" idx="12"/>
          </p:nvPr>
        </p:nvSpPr>
        <p:spPr/>
        <p:txBody>
          <a:bodyPr/>
          <a:lstStyle/>
          <a:p>
            <a:fld id="{20F37917-FD3A-4669-9018-DA04BCDD3D75}" type="slidenum">
              <a:rPr lang="en-US" smtClean="0"/>
              <a:t>17</a:t>
            </a:fld>
            <a:endParaRPr lang="en-US"/>
          </a:p>
        </p:txBody>
      </p:sp>
      <p:sp>
        <p:nvSpPr>
          <p:cNvPr id="5" name="TextBox 4">
            <a:extLst>
              <a:ext uri="{FF2B5EF4-FFF2-40B4-BE49-F238E27FC236}">
                <a16:creationId xmlns:a16="http://schemas.microsoft.com/office/drawing/2014/main" id="{4978C8BB-3962-6061-3266-27467BC0E6CD}"/>
              </a:ext>
            </a:extLst>
          </p:cNvPr>
          <p:cNvSpPr txBox="1"/>
          <p:nvPr/>
        </p:nvSpPr>
        <p:spPr>
          <a:xfrm>
            <a:off x="4419600" y="1790700"/>
            <a:ext cx="0" cy="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9356296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9F4794-369D-44FB-B164-F6964CA1AD15}"/>
              </a:ext>
            </a:extLst>
          </p:cNvPr>
          <p:cNvSpPr>
            <a:spLocks noGrp="1"/>
          </p:cNvSpPr>
          <p:nvPr>
            <p:ph type="title"/>
          </p:nvPr>
        </p:nvSpPr>
        <p:spPr/>
        <p:txBody>
          <a:bodyPr/>
          <a:lstStyle/>
          <a:p>
            <a:r>
              <a:rPr lang="en-US" dirty="0"/>
              <a:t>Principle 1. Use Good Names</a:t>
            </a:r>
          </a:p>
        </p:txBody>
      </p:sp>
      <p:sp>
        <p:nvSpPr>
          <p:cNvPr id="3" name="Content Placeholder 2">
            <a:extLst>
              <a:ext uri="{FF2B5EF4-FFF2-40B4-BE49-F238E27FC236}">
                <a16:creationId xmlns:a16="http://schemas.microsoft.com/office/drawing/2014/main" id="{3B66CA47-05F2-4D5A-9A18-00D41417B356}"/>
              </a:ext>
            </a:extLst>
          </p:cNvPr>
          <p:cNvSpPr>
            <a:spLocks noGrp="1"/>
          </p:cNvSpPr>
          <p:nvPr>
            <p:ph idx="1"/>
          </p:nvPr>
        </p:nvSpPr>
        <p:spPr/>
        <p:txBody>
          <a:bodyPr/>
          <a:lstStyle/>
          <a:p>
            <a:r>
              <a:rPr lang="en-US" dirty="0"/>
              <a:t>The name of a thing is a first clue to the reader about what the thing means.</a:t>
            </a:r>
          </a:p>
          <a:p>
            <a:pPr lvl="1"/>
            <a:r>
              <a:rPr lang="en-US" dirty="0"/>
              <a:t>often, it's the only clue </a:t>
            </a:r>
            <a:r>
              <a:rPr lang="en-US" dirty="0">
                <a:sym typeface="Wingdings" panose="05000000000000000000" pitchFamily="2" charset="2"/>
              </a:rPr>
              <a:t></a:t>
            </a:r>
          </a:p>
          <a:p>
            <a:r>
              <a:rPr lang="en-US" dirty="0">
                <a:sym typeface="Wingdings" panose="05000000000000000000" pitchFamily="2" charset="2"/>
              </a:rPr>
              <a:t>Use good names for </a:t>
            </a:r>
          </a:p>
          <a:p>
            <a:pPr lvl="1"/>
            <a:r>
              <a:rPr lang="en-US" dirty="0">
                <a:sym typeface="Wingdings" panose="05000000000000000000" pitchFamily="2" charset="2"/>
              </a:rPr>
              <a:t>constants</a:t>
            </a:r>
          </a:p>
          <a:p>
            <a:pPr lvl="1"/>
            <a:r>
              <a:rPr lang="en-US" dirty="0">
                <a:sym typeface="Wingdings" panose="05000000000000000000" pitchFamily="2" charset="2"/>
              </a:rPr>
              <a:t>variables</a:t>
            </a:r>
          </a:p>
          <a:p>
            <a:pPr lvl="1"/>
            <a:r>
              <a:rPr lang="en-US" dirty="0">
                <a:sym typeface="Wingdings" panose="05000000000000000000" pitchFamily="2" charset="2"/>
              </a:rPr>
              <a:t>functions/methods</a:t>
            </a:r>
          </a:p>
          <a:p>
            <a:pPr lvl="1"/>
            <a:r>
              <a:rPr lang="en-US" dirty="0">
                <a:sym typeface="Wingdings" panose="05000000000000000000" pitchFamily="2" charset="2"/>
              </a:rPr>
              <a:t>data types</a:t>
            </a:r>
          </a:p>
          <a:p>
            <a:r>
              <a:rPr lang="en-US" dirty="0">
                <a:sym typeface="Wingdings" panose="05000000000000000000" pitchFamily="2" charset="2"/>
              </a:rPr>
              <a:t>Good names support chunking</a:t>
            </a:r>
          </a:p>
          <a:p>
            <a:pPr lvl="1"/>
            <a:endParaRPr lang="en-US" dirty="0">
              <a:sym typeface="Wingdings" panose="05000000000000000000" pitchFamily="2" charset="2"/>
            </a:endParaRPr>
          </a:p>
          <a:p>
            <a:endParaRPr lang="en-US" dirty="0"/>
          </a:p>
        </p:txBody>
      </p:sp>
      <p:sp>
        <p:nvSpPr>
          <p:cNvPr id="4" name="Slide Number Placeholder 3">
            <a:extLst>
              <a:ext uri="{FF2B5EF4-FFF2-40B4-BE49-F238E27FC236}">
                <a16:creationId xmlns:a16="http://schemas.microsoft.com/office/drawing/2014/main" id="{2A0888DD-BA5C-448A-B165-5822928C8223}"/>
              </a:ext>
            </a:extLst>
          </p:cNvPr>
          <p:cNvSpPr>
            <a:spLocks noGrp="1"/>
          </p:cNvSpPr>
          <p:nvPr>
            <p:ph type="sldNum" sz="quarter" idx="12"/>
          </p:nvPr>
        </p:nvSpPr>
        <p:spPr/>
        <p:txBody>
          <a:bodyPr/>
          <a:lstStyle/>
          <a:p>
            <a:fld id="{20F37917-FD3A-4669-9018-DA04BCDD3D75}" type="slidenum">
              <a:rPr lang="en-US" smtClean="0"/>
              <a:t>18</a:t>
            </a:fld>
            <a:endParaRPr lang="en-US"/>
          </a:p>
        </p:txBody>
      </p:sp>
    </p:spTree>
    <p:extLst>
      <p:ext uri="{BB962C8B-B14F-4D97-AF65-F5344CB8AC3E}">
        <p14:creationId xmlns:p14="http://schemas.microsoft.com/office/powerpoint/2010/main" val="8649304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C7B7B5-A20E-4BFB-BD45-8DC608B0560E}"/>
              </a:ext>
            </a:extLst>
          </p:cNvPr>
          <p:cNvSpPr>
            <a:spLocks noGrp="1"/>
          </p:cNvSpPr>
          <p:nvPr>
            <p:ph type="title"/>
          </p:nvPr>
        </p:nvSpPr>
        <p:spPr/>
        <p:txBody>
          <a:bodyPr/>
          <a:lstStyle/>
          <a:p>
            <a:r>
              <a:rPr lang="en-US" dirty="0"/>
              <a:t>Use Good Names for Variables and Types</a:t>
            </a:r>
          </a:p>
        </p:txBody>
      </p:sp>
      <p:sp>
        <p:nvSpPr>
          <p:cNvPr id="4" name="Slide Number Placeholder 3">
            <a:extLst>
              <a:ext uri="{FF2B5EF4-FFF2-40B4-BE49-F238E27FC236}">
                <a16:creationId xmlns:a16="http://schemas.microsoft.com/office/drawing/2014/main" id="{01D86DAE-0478-4A2C-BC40-A7FB42FB6B3F}"/>
              </a:ext>
            </a:extLst>
          </p:cNvPr>
          <p:cNvSpPr>
            <a:spLocks noGrp="1"/>
          </p:cNvSpPr>
          <p:nvPr>
            <p:ph type="sldNum" sz="quarter" idx="12"/>
          </p:nvPr>
        </p:nvSpPr>
        <p:spPr/>
        <p:txBody>
          <a:bodyPr/>
          <a:lstStyle>
            <a:defPPr>
              <a:defRPr lang="en-US"/>
            </a:defPPr>
            <a:lvl1pPr algn="r" defTabSz="584200" rtl="0" fontAlgn="base" hangingPunct="0">
              <a:spcBef>
                <a:spcPct val="0"/>
              </a:spcBef>
              <a:spcAft>
                <a:spcPct val="0"/>
              </a:spcAft>
              <a:defRPr sz="1400" kern="1200">
                <a:solidFill>
                  <a:srgbClr val="000000"/>
                </a:solidFill>
                <a:latin typeface="Helvetica Neue"/>
                <a:ea typeface="Helvetica Neue"/>
                <a:cs typeface="Helvetica Neue"/>
                <a:sym typeface="Helvetica Neue"/>
              </a:defRPr>
            </a:lvl1pPr>
            <a:lvl2pPr algn="ctr" defTabSz="584200" rtl="0" fontAlgn="base" hangingPunct="0">
              <a:spcBef>
                <a:spcPct val="0"/>
              </a:spcBef>
              <a:spcAft>
                <a:spcPct val="0"/>
              </a:spcAft>
              <a:defRPr sz="3600" kern="1200">
                <a:solidFill>
                  <a:srgbClr val="000000"/>
                </a:solidFill>
                <a:latin typeface="Helvetica Neue Light"/>
                <a:ea typeface="Helvetica Neue Light"/>
                <a:cs typeface="Helvetica Neue Light"/>
                <a:sym typeface="Helvetica Neue Light"/>
              </a:defRPr>
            </a:lvl2pPr>
            <a:lvl3pPr algn="ctr" defTabSz="584200" rtl="0" fontAlgn="base" hangingPunct="0">
              <a:spcBef>
                <a:spcPct val="0"/>
              </a:spcBef>
              <a:spcAft>
                <a:spcPct val="0"/>
              </a:spcAft>
              <a:defRPr sz="3600" kern="1200">
                <a:solidFill>
                  <a:srgbClr val="000000"/>
                </a:solidFill>
                <a:latin typeface="Helvetica Neue Light"/>
                <a:ea typeface="Helvetica Neue Light"/>
                <a:cs typeface="Helvetica Neue Light"/>
                <a:sym typeface="Helvetica Neue Light"/>
              </a:defRPr>
            </a:lvl3pPr>
            <a:lvl4pPr algn="ctr" defTabSz="584200" rtl="0" fontAlgn="base" hangingPunct="0">
              <a:spcBef>
                <a:spcPct val="0"/>
              </a:spcBef>
              <a:spcAft>
                <a:spcPct val="0"/>
              </a:spcAft>
              <a:defRPr sz="3600" kern="1200">
                <a:solidFill>
                  <a:srgbClr val="000000"/>
                </a:solidFill>
                <a:latin typeface="Helvetica Neue Light"/>
                <a:ea typeface="Helvetica Neue Light"/>
                <a:cs typeface="Helvetica Neue Light"/>
                <a:sym typeface="Helvetica Neue Light"/>
              </a:defRPr>
            </a:lvl4pPr>
            <a:lvl5pPr algn="ctr" defTabSz="584200" rtl="0" fontAlgn="base" hangingPunct="0">
              <a:spcBef>
                <a:spcPct val="0"/>
              </a:spcBef>
              <a:spcAft>
                <a:spcPct val="0"/>
              </a:spcAft>
              <a:defRPr sz="3600" kern="1200">
                <a:solidFill>
                  <a:srgbClr val="000000"/>
                </a:solidFill>
                <a:latin typeface="Helvetica Neue Light"/>
                <a:ea typeface="Helvetica Neue Light"/>
                <a:cs typeface="Helvetica Neue Light"/>
                <a:sym typeface="Helvetica Neue Light"/>
              </a:defRPr>
            </a:lvl5pPr>
            <a:lvl6pPr marL="2286000" algn="l" defTabSz="914400" rtl="0" eaLnBrk="1" latinLnBrk="0" hangingPunct="1">
              <a:defRPr sz="3600" kern="1200">
                <a:solidFill>
                  <a:srgbClr val="000000"/>
                </a:solidFill>
                <a:latin typeface="Helvetica Neue Light"/>
                <a:ea typeface="Helvetica Neue Light"/>
                <a:cs typeface="Helvetica Neue Light"/>
                <a:sym typeface="Helvetica Neue Light"/>
              </a:defRPr>
            </a:lvl6pPr>
            <a:lvl7pPr marL="2743200" algn="l" defTabSz="914400" rtl="0" eaLnBrk="1" latinLnBrk="0" hangingPunct="1">
              <a:defRPr sz="3600" kern="1200">
                <a:solidFill>
                  <a:srgbClr val="000000"/>
                </a:solidFill>
                <a:latin typeface="Helvetica Neue Light"/>
                <a:ea typeface="Helvetica Neue Light"/>
                <a:cs typeface="Helvetica Neue Light"/>
                <a:sym typeface="Helvetica Neue Light"/>
              </a:defRPr>
            </a:lvl7pPr>
            <a:lvl8pPr marL="3200400" algn="l" defTabSz="914400" rtl="0" eaLnBrk="1" latinLnBrk="0" hangingPunct="1">
              <a:defRPr sz="3600" kern="1200">
                <a:solidFill>
                  <a:srgbClr val="000000"/>
                </a:solidFill>
                <a:latin typeface="Helvetica Neue Light"/>
                <a:ea typeface="Helvetica Neue Light"/>
                <a:cs typeface="Helvetica Neue Light"/>
                <a:sym typeface="Helvetica Neue Light"/>
              </a:defRPr>
            </a:lvl8pPr>
            <a:lvl9pPr marL="3657600" algn="l" defTabSz="914400" rtl="0" eaLnBrk="1" latinLnBrk="0" hangingPunct="1">
              <a:defRPr sz="3600" kern="1200">
                <a:solidFill>
                  <a:srgbClr val="000000"/>
                </a:solidFill>
                <a:latin typeface="Helvetica Neue Light"/>
                <a:ea typeface="Helvetica Neue Light"/>
                <a:cs typeface="Helvetica Neue Light"/>
                <a:sym typeface="Helvetica Neue Light"/>
              </a:defRPr>
            </a:lvl9pPr>
          </a:lstStyle>
          <a:p>
            <a:fld id="{86CB4B4D-7CA3-9044-876B-883B54F8677D}" type="slidenum">
              <a:rPr lang="en-US" smtClean="0"/>
              <a:pPr/>
              <a:t>19</a:t>
            </a:fld>
            <a:endParaRPr lang="en-US">
              <a:sym typeface="Helvetica Neue"/>
            </a:endParaRPr>
          </a:p>
        </p:txBody>
      </p:sp>
      <p:sp>
        <p:nvSpPr>
          <p:cNvPr id="5" name="Rectangle 4">
            <a:extLst>
              <a:ext uri="{FF2B5EF4-FFF2-40B4-BE49-F238E27FC236}">
                <a16:creationId xmlns:a16="http://schemas.microsoft.com/office/drawing/2014/main" id="{BE237715-0D80-47DC-8219-FE3B73352717}"/>
              </a:ext>
            </a:extLst>
          </p:cNvPr>
          <p:cNvSpPr/>
          <p:nvPr/>
        </p:nvSpPr>
        <p:spPr>
          <a:xfrm>
            <a:off x="838200" y="5424124"/>
            <a:ext cx="5406483" cy="830997"/>
          </a:xfrm>
          <a:prstGeom prst="rect">
            <a:avLst/>
          </a:prstGeom>
        </p:spPr>
        <p:txBody>
          <a:bodyPr wrap="square">
            <a:spAutoFit/>
          </a:bodyPr>
          <a:lstStyle/>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temp : Temperature</a:t>
            </a:r>
          </a:p>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loc  : </a:t>
            </a:r>
            <a:r>
              <a:rPr lang="en-US" sz="2400" dirty="0" err="1">
                <a:latin typeface="Consolas" panose="020B0609020204030204" pitchFamily="49" charset="0"/>
              </a:rPr>
              <a:t>SensorLocation</a:t>
            </a:r>
            <a:endParaRPr lang="en-US" sz="2400" dirty="0">
              <a:latin typeface="Consolas" panose="020B0609020204030204" pitchFamily="49" charset="0"/>
            </a:endParaRPr>
          </a:p>
        </p:txBody>
      </p:sp>
      <p:sp>
        <p:nvSpPr>
          <p:cNvPr id="6" name="Rectangle 5">
            <a:extLst>
              <a:ext uri="{FF2B5EF4-FFF2-40B4-BE49-F238E27FC236}">
                <a16:creationId xmlns:a16="http://schemas.microsoft.com/office/drawing/2014/main" id="{7129AFE6-2303-4CE4-8200-A004DD436F97}"/>
              </a:ext>
            </a:extLst>
          </p:cNvPr>
          <p:cNvSpPr/>
          <p:nvPr/>
        </p:nvSpPr>
        <p:spPr>
          <a:xfrm>
            <a:off x="838200" y="1852361"/>
            <a:ext cx="3198541" cy="830997"/>
          </a:xfrm>
          <a:prstGeom prst="rect">
            <a:avLst/>
          </a:prstGeom>
        </p:spPr>
        <p:txBody>
          <a:bodyPr wrap="square">
            <a:spAutoFit/>
          </a:bodyPr>
          <a:lstStyle/>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t : number</a:t>
            </a:r>
          </a:p>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l : number</a:t>
            </a:r>
          </a:p>
        </p:txBody>
      </p:sp>
      <p:sp>
        <p:nvSpPr>
          <p:cNvPr id="7" name="AutoShape 4">
            <a:extLst>
              <a:ext uri="{FF2B5EF4-FFF2-40B4-BE49-F238E27FC236}">
                <a16:creationId xmlns:a16="http://schemas.microsoft.com/office/drawing/2014/main" id="{B7A4A466-9273-40BF-9FEC-1BDC36263A58}"/>
              </a:ext>
            </a:extLst>
          </p:cNvPr>
          <p:cNvSpPr>
            <a:spLocks/>
          </p:cNvSpPr>
          <p:nvPr/>
        </p:nvSpPr>
        <p:spPr bwMode="auto">
          <a:xfrm rot="10800000" flipH="1">
            <a:off x="2230315" y="2836014"/>
            <a:ext cx="642938" cy="64957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21600" y="21600"/>
                </a:lnTo>
                <a:lnTo>
                  <a:pt x="10800" y="0"/>
                </a:lnTo>
                <a:close/>
              </a:path>
            </a:pathLst>
          </a:custGeom>
          <a:blipFill dpi="0" rotWithShape="0">
            <a:blip r:embed="rId3"/>
            <a:srcRect/>
            <a:tile tx="0" ty="0" sx="100000" sy="100000" flip="none" algn="tl"/>
          </a:blipFill>
          <a:ln w="25400" cap="flat" cmpd="sng">
            <a:solidFill>
              <a:srgbClr val="000000"/>
            </a:solidFill>
            <a:prstDash val="solid"/>
            <a:miter lim="400000"/>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35719" tIns="35719" rIns="35719" bIns="35719" anchor="ctr"/>
          <a:lstStyle/>
          <a:p>
            <a:endParaRPr lang="en-US" altLang="en-US" sz="2812">
              <a:solidFill>
                <a:srgbClr val="FFFFFF"/>
              </a:solidFill>
              <a:effectLst>
                <a:outerShdw blurRad="38100" dist="38100" dir="2700000" algn="tl">
                  <a:srgbClr val="C0C0C0"/>
                </a:outerShdw>
              </a:effectLst>
              <a:latin typeface="Gill Sans" charset="0"/>
              <a:ea typeface="Gill Sans" charset="0"/>
              <a:cs typeface="Gill Sans" charset="0"/>
              <a:sym typeface="Gill Sans" charset="0"/>
            </a:endParaRPr>
          </a:p>
        </p:txBody>
      </p:sp>
      <p:sp>
        <p:nvSpPr>
          <p:cNvPr id="8" name="Rectangle 7">
            <a:extLst>
              <a:ext uri="{FF2B5EF4-FFF2-40B4-BE49-F238E27FC236}">
                <a16:creationId xmlns:a16="http://schemas.microsoft.com/office/drawing/2014/main" id="{D13C1BAE-F029-4CC7-BCA5-8575A6ECA773}"/>
              </a:ext>
            </a:extLst>
          </p:cNvPr>
          <p:cNvSpPr/>
          <p:nvPr/>
        </p:nvSpPr>
        <p:spPr>
          <a:xfrm>
            <a:off x="838199" y="3638242"/>
            <a:ext cx="4179849" cy="830997"/>
          </a:xfrm>
          <a:prstGeom prst="rect">
            <a:avLst/>
          </a:prstGeom>
        </p:spPr>
        <p:txBody>
          <a:bodyPr wrap="square">
            <a:spAutoFit/>
          </a:bodyPr>
          <a:lstStyle/>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temp : number</a:t>
            </a:r>
          </a:p>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loc  : number</a:t>
            </a:r>
          </a:p>
        </p:txBody>
      </p:sp>
      <p:sp>
        <p:nvSpPr>
          <p:cNvPr id="9" name="AutoShape 4">
            <a:extLst>
              <a:ext uri="{FF2B5EF4-FFF2-40B4-BE49-F238E27FC236}">
                <a16:creationId xmlns:a16="http://schemas.microsoft.com/office/drawing/2014/main" id="{F8DACF49-E768-4ACD-8435-FE882EBD6EC6}"/>
              </a:ext>
            </a:extLst>
          </p:cNvPr>
          <p:cNvSpPr>
            <a:spLocks/>
          </p:cNvSpPr>
          <p:nvPr/>
        </p:nvSpPr>
        <p:spPr bwMode="auto">
          <a:xfrm rot="10800000" flipH="1">
            <a:off x="2230315" y="4621895"/>
            <a:ext cx="642938" cy="64957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21600" y="21600"/>
                </a:lnTo>
                <a:lnTo>
                  <a:pt x="10800" y="0"/>
                </a:lnTo>
                <a:close/>
              </a:path>
            </a:pathLst>
          </a:custGeom>
          <a:blipFill dpi="0" rotWithShape="0">
            <a:blip r:embed="rId3"/>
            <a:srcRect/>
            <a:tile tx="0" ty="0" sx="100000" sy="100000" flip="none" algn="tl"/>
          </a:blipFill>
          <a:ln w="25400" cap="flat" cmpd="sng">
            <a:solidFill>
              <a:srgbClr val="000000"/>
            </a:solidFill>
            <a:prstDash val="solid"/>
            <a:miter lim="400000"/>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35719" tIns="35719" rIns="35719" bIns="35719" anchor="ctr"/>
          <a:lstStyle/>
          <a:p>
            <a:endParaRPr lang="en-US" altLang="en-US" sz="2812">
              <a:solidFill>
                <a:srgbClr val="FFFFFF"/>
              </a:solidFill>
              <a:effectLst>
                <a:outerShdw blurRad="38100" dist="38100" dir="2700000" algn="tl">
                  <a:srgbClr val="C0C0C0"/>
                </a:outerShdw>
              </a:effectLst>
              <a:latin typeface="Gill Sans" charset="0"/>
              <a:ea typeface="Gill Sans" charset="0"/>
              <a:cs typeface="Gill Sans" charset="0"/>
              <a:sym typeface="Gill Sans" charset="0"/>
            </a:endParaRPr>
          </a:p>
        </p:txBody>
      </p:sp>
    </p:spTree>
    <p:extLst>
      <p:ext uri="{BB962C8B-B14F-4D97-AF65-F5344CB8AC3E}">
        <p14:creationId xmlns:p14="http://schemas.microsoft.com/office/powerpoint/2010/main" val="9157620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1" fill="hold" grpId="0" nodeType="click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wipe(up)">
                                      <p:cBhvr>
                                        <p:cTn id="16" dur="500"/>
                                        <p:tgtEl>
                                          <p:spTgt spid="9"/>
                                        </p:tgtEl>
                                      </p:cBhvr>
                                    </p:animEffect>
                                  </p:childTnLst>
                                </p:cTn>
                              </p:par>
                            </p:childTnLst>
                          </p:cTn>
                        </p:par>
                        <p:par>
                          <p:cTn id="17" fill="hold">
                            <p:stCondLst>
                              <p:cond delay="500"/>
                            </p:stCondLst>
                            <p:childTnLst>
                              <p:par>
                                <p:cTn id="18" presetID="10" presetClass="entr" presetSubtype="0" fill="hold" grpId="0" nodeType="after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fade">
                                      <p:cBhvr>
                                        <p:cTn id="2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animBg="1" autoUpdateAnimBg="0"/>
      <p:bldP spid="8" grpId="0"/>
      <p:bldP spid="9" grpId="0" animBg="1" autoUpdateAnimBg="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33575-0593-49FD-831F-131BB6CC7E6C}"/>
              </a:ext>
            </a:extLst>
          </p:cNvPr>
          <p:cNvSpPr>
            <a:spLocks noGrp="1"/>
          </p:cNvSpPr>
          <p:nvPr>
            <p:ph type="title"/>
          </p:nvPr>
        </p:nvSpPr>
        <p:spPr/>
        <p:txBody>
          <a:bodyPr/>
          <a:lstStyle/>
          <a:p>
            <a:r>
              <a:rPr lang="en-US" dirty="0"/>
              <a:t>Learning Objectives for this Lesson</a:t>
            </a:r>
          </a:p>
        </p:txBody>
      </p:sp>
      <p:sp>
        <p:nvSpPr>
          <p:cNvPr id="3" name="Text Placeholder 2">
            <a:extLst>
              <a:ext uri="{FF2B5EF4-FFF2-40B4-BE49-F238E27FC236}">
                <a16:creationId xmlns:a16="http://schemas.microsoft.com/office/drawing/2014/main" id="{5B21ECCD-9823-405F-AA9A-D0CC235AD583}"/>
              </a:ext>
            </a:extLst>
          </p:cNvPr>
          <p:cNvSpPr>
            <a:spLocks noGrp="1"/>
          </p:cNvSpPr>
          <p:nvPr>
            <p:ph idx="1"/>
          </p:nvPr>
        </p:nvSpPr>
        <p:spPr/>
        <p:txBody>
          <a:bodyPr/>
          <a:lstStyle/>
          <a:p>
            <a:r>
              <a:rPr lang="en-US" dirty="0"/>
              <a:t>By the end of this lesson you should be able to:</a:t>
            </a:r>
          </a:p>
          <a:p>
            <a:pPr lvl="1" fontAlgn="base"/>
            <a:r>
              <a:rPr lang="en-US" dirty="0"/>
              <a:t>Describe the purpose of our best practices for code-level design</a:t>
            </a:r>
          </a:p>
          <a:p>
            <a:pPr lvl="1" fontAlgn="base"/>
            <a:r>
              <a:rPr lang="en-US" dirty="0"/>
              <a:t>List 5 principles for designing readable code, with examples</a:t>
            </a:r>
          </a:p>
          <a:p>
            <a:pPr lvl="1" fontAlgn="base"/>
            <a:r>
              <a:rPr lang="en-US" dirty="0"/>
              <a:t>Identify some violations of the practices and suggest ways to mitigate them</a:t>
            </a:r>
          </a:p>
        </p:txBody>
      </p:sp>
      <p:sp>
        <p:nvSpPr>
          <p:cNvPr id="5" name="Slide Number Placeholder 4">
            <a:extLst>
              <a:ext uri="{FF2B5EF4-FFF2-40B4-BE49-F238E27FC236}">
                <a16:creationId xmlns:a16="http://schemas.microsoft.com/office/drawing/2014/main" id="{D3CB1048-3EB8-4281-8361-E7EB70F6FBBC}"/>
              </a:ext>
            </a:extLst>
          </p:cNvPr>
          <p:cNvSpPr>
            <a:spLocks noGrp="1"/>
          </p:cNvSpPr>
          <p:nvPr>
            <p:ph type="sldNum" sz="quarter" idx="12"/>
          </p:nvPr>
        </p:nvSpPr>
        <p:spPr/>
        <p:txBody>
          <a:bodyPr/>
          <a:lstStyle/>
          <a:p>
            <a:fld id="{86CB4B4D-7CA3-9044-876B-883B54F8677D}" type="slidenum">
              <a:rPr lang="en-US" smtClean="0"/>
              <a:pPr/>
              <a:t>2</a:t>
            </a:fld>
            <a:endParaRPr lang="en-US"/>
          </a:p>
        </p:txBody>
      </p:sp>
    </p:spTree>
    <p:extLst>
      <p:ext uri="{BB962C8B-B14F-4D97-AF65-F5344CB8AC3E}">
        <p14:creationId xmlns:p14="http://schemas.microsoft.com/office/powerpoint/2010/main" val="39150510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loud 6">
            <a:extLst>
              <a:ext uri="{FF2B5EF4-FFF2-40B4-BE49-F238E27FC236}">
                <a16:creationId xmlns:a16="http://schemas.microsoft.com/office/drawing/2014/main" id="{AE6694D0-51F3-9DC6-3360-9E15ACB68E9D}"/>
              </a:ext>
            </a:extLst>
          </p:cNvPr>
          <p:cNvSpPr/>
          <p:nvPr/>
        </p:nvSpPr>
        <p:spPr>
          <a:xfrm>
            <a:off x="2755900" y="1351756"/>
            <a:ext cx="7581900" cy="3677444"/>
          </a:xfrm>
          <a:prstGeom prst="cloud">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 name="Title 1">
            <a:extLst>
              <a:ext uri="{FF2B5EF4-FFF2-40B4-BE49-F238E27FC236}">
                <a16:creationId xmlns:a16="http://schemas.microsoft.com/office/drawing/2014/main" id="{064924F3-F9B5-A558-3570-BF0F3B4B3C0C}"/>
              </a:ext>
            </a:extLst>
          </p:cNvPr>
          <p:cNvSpPr>
            <a:spLocks noGrp="1"/>
          </p:cNvSpPr>
          <p:nvPr>
            <p:ph type="title"/>
          </p:nvPr>
        </p:nvSpPr>
        <p:spPr/>
        <p:txBody>
          <a:bodyPr/>
          <a:lstStyle/>
          <a:p>
            <a:r>
              <a:rPr lang="en-US" dirty="0"/>
              <a:t>Good Names Reduce Cognitive Load</a:t>
            </a:r>
          </a:p>
        </p:txBody>
      </p:sp>
      <p:sp>
        <p:nvSpPr>
          <p:cNvPr id="3" name="Slide Number Placeholder 2">
            <a:extLst>
              <a:ext uri="{FF2B5EF4-FFF2-40B4-BE49-F238E27FC236}">
                <a16:creationId xmlns:a16="http://schemas.microsoft.com/office/drawing/2014/main" id="{EE7CFD95-078D-2E8E-6911-B1D287FD71D1}"/>
              </a:ext>
            </a:extLst>
          </p:cNvPr>
          <p:cNvSpPr>
            <a:spLocks noGrp="1"/>
          </p:cNvSpPr>
          <p:nvPr>
            <p:ph type="sldNum" sz="quarter" idx="12"/>
          </p:nvPr>
        </p:nvSpPr>
        <p:spPr/>
        <p:txBody>
          <a:bodyPr/>
          <a:lstStyle/>
          <a:p>
            <a:fld id="{20F37917-FD3A-4669-9018-DA04BCDD3D75}" type="slidenum">
              <a:rPr lang="en-US" smtClean="0"/>
              <a:t>20</a:t>
            </a:fld>
            <a:endParaRPr lang="en-US"/>
          </a:p>
        </p:txBody>
      </p:sp>
      <p:sp>
        <p:nvSpPr>
          <p:cNvPr id="4" name="TextBox 3">
            <a:extLst>
              <a:ext uri="{FF2B5EF4-FFF2-40B4-BE49-F238E27FC236}">
                <a16:creationId xmlns:a16="http://schemas.microsoft.com/office/drawing/2014/main" id="{7B212356-CB5E-FB5B-C404-A9072FD85FAE}"/>
              </a:ext>
            </a:extLst>
          </p:cNvPr>
          <p:cNvSpPr txBox="1"/>
          <p:nvPr/>
        </p:nvSpPr>
        <p:spPr>
          <a:xfrm>
            <a:off x="533400" y="2082800"/>
            <a:ext cx="2006600" cy="44450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const t : number</a:t>
            </a:r>
          </a:p>
        </p:txBody>
      </p:sp>
      <p:sp>
        <p:nvSpPr>
          <p:cNvPr id="5" name="TextBox 4">
            <a:extLst>
              <a:ext uri="{FF2B5EF4-FFF2-40B4-BE49-F238E27FC236}">
                <a16:creationId xmlns:a16="http://schemas.microsoft.com/office/drawing/2014/main" id="{883767E2-3D1D-C00A-1FB4-4835A7544FE3}"/>
              </a:ext>
            </a:extLst>
          </p:cNvPr>
          <p:cNvSpPr txBox="1"/>
          <p:nvPr/>
        </p:nvSpPr>
        <p:spPr>
          <a:xfrm>
            <a:off x="7537450" y="2169717"/>
            <a:ext cx="1898650" cy="1098550"/>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6" name="TextBox 5">
            <a:extLst>
              <a:ext uri="{FF2B5EF4-FFF2-40B4-BE49-F238E27FC236}">
                <a16:creationId xmlns:a16="http://schemas.microsoft.com/office/drawing/2014/main" id="{82CD3112-AAD1-9B2C-69BD-FBBADB8796AB}"/>
              </a:ext>
            </a:extLst>
          </p:cNvPr>
          <p:cNvSpPr txBox="1"/>
          <p:nvPr/>
        </p:nvSpPr>
        <p:spPr>
          <a:xfrm>
            <a:off x="5684837" y="3421856"/>
            <a:ext cx="1263650" cy="302419"/>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a:solidFill>
                  <a:schemeClr val="tx1"/>
                </a:solidFill>
              </a:rPr>
              <a:t>t number</a:t>
            </a:r>
            <a:endParaRPr lang="en-US" dirty="0">
              <a:solidFill>
                <a:schemeClr val="tx1"/>
              </a:solidFill>
            </a:endParaRPr>
          </a:p>
        </p:txBody>
      </p:sp>
      <p:sp>
        <p:nvSpPr>
          <p:cNvPr id="8" name="TextBox 7">
            <a:extLst>
              <a:ext uri="{FF2B5EF4-FFF2-40B4-BE49-F238E27FC236}">
                <a16:creationId xmlns:a16="http://schemas.microsoft.com/office/drawing/2014/main" id="{AF11D8BA-207A-9658-2568-519618C345DB}"/>
              </a:ext>
            </a:extLst>
          </p:cNvPr>
          <p:cNvSpPr txBox="1"/>
          <p:nvPr/>
        </p:nvSpPr>
        <p:spPr>
          <a:xfrm>
            <a:off x="3986213" y="2435225"/>
            <a:ext cx="1244600" cy="282575"/>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t number</a:t>
            </a:r>
          </a:p>
        </p:txBody>
      </p:sp>
      <p:sp>
        <p:nvSpPr>
          <p:cNvPr id="9" name="Snip and Round Single Corner Rectangle 8">
            <a:extLst>
              <a:ext uri="{FF2B5EF4-FFF2-40B4-BE49-F238E27FC236}">
                <a16:creationId xmlns:a16="http://schemas.microsoft.com/office/drawing/2014/main" id="{8CD953B7-EC20-E453-B9AE-F0F614ECA992}"/>
              </a:ext>
            </a:extLst>
          </p:cNvPr>
          <p:cNvSpPr/>
          <p:nvPr/>
        </p:nvSpPr>
        <p:spPr>
          <a:xfrm>
            <a:off x="7588250" y="2447131"/>
            <a:ext cx="1803400" cy="765969"/>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Knowledge on names, types</a:t>
            </a:r>
          </a:p>
        </p:txBody>
      </p:sp>
      <p:sp>
        <p:nvSpPr>
          <p:cNvPr id="10" name="TextBox 9">
            <a:extLst>
              <a:ext uri="{FF2B5EF4-FFF2-40B4-BE49-F238E27FC236}">
                <a16:creationId xmlns:a16="http://schemas.microsoft.com/office/drawing/2014/main" id="{BC3D0A94-B73B-4952-B4C0-25B8EB275FEA}"/>
              </a:ext>
            </a:extLst>
          </p:cNvPr>
          <p:cNvSpPr txBox="1"/>
          <p:nvPr/>
        </p:nvSpPr>
        <p:spPr>
          <a:xfrm>
            <a:off x="5684837" y="3724276"/>
            <a:ext cx="1263650" cy="59055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US" dirty="0">
                <a:solidFill>
                  <a:schemeClr val="tx1"/>
                </a:solidFill>
              </a:rPr>
              <a:t>Knowledge on names</a:t>
            </a:r>
          </a:p>
        </p:txBody>
      </p:sp>
      <p:sp>
        <p:nvSpPr>
          <p:cNvPr id="11" name="TextBox 10">
            <a:extLst>
              <a:ext uri="{FF2B5EF4-FFF2-40B4-BE49-F238E27FC236}">
                <a16:creationId xmlns:a16="http://schemas.microsoft.com/office/drawing/2014/main" id="{C90EA049-5246-9612-CF6D-122EF56536EB}"/>
              </a:ext>
            </a:extLst>
          </p:cNvPr>
          <p:cNvSpPr txBox="1"/>
          <p:nvPr/>
        </p:nvSpPr>
        <p:spPr>
          <a:xfrm>
            <a:off x="3663950" y="2091532"/>
            <a:ext cx="22987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Short-Term Memory</a:t>
            </a:r>
          </a:p>
        </p:txBody>
      </p:sp>
      <p:sp>
        <p:nvSpPr>
          <p:cNvPr id="12" name="TextBox 11">
            <a:extLst>
              <a:ext uri="{FF2B5EF4-FFF2-40B4-BE49-F238E27FC236}">
                <a16:creationId xmlns:a16="http://schemas.microsoft.com/office/drawing/2014/main" id="{621BFC08-DDF8-975C-BC33-F0C9B6C1B184}"/>
              </a:ext>
            </a:extLst>
          </p:cNvPr>
          <p:cNvSpPr txBox="1"/>
          <p:nvPr/>
        </p:nvSpPr>
        <p:spPr>
          <a:xfrm>
            <a:off x="7537450" y="1805189"/>
            <a:ext cx="22987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Long Term Memory</a:t>
            </a:r>
          </a:p>
        </p:txBody>
      </p:sp>
      <p:sp>
        <p:nvSpPr>
          <p:cNvPr id="13" name="TextBox 12">
            <a:extLst>
              <a:ext uri="{FF2B5EF4-FFF2-40B4-BE49-F238E27FC236}">
                <a16:creationId xmlns:a16="http://schemas.microsoft.com/office/drawing/2014/main" id="{12DFDA83-0264-D911-10B8-F0875380B5C4}"/>
              </a:ext>
            </a:extLst>
          </p:cNvPr>
          <p:cNvSpPr txBox="1"/>
          <p:nvPr/>
        </p:nvSpPr>
        <p:spPr>
          <a:xfrm>
            <a:off x="5397500" y="3105351"/>
            <a:ext cx="22987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Working Memory</a:t>
            </a:r>
          </a:p>
        </p:txBody>
      </p:sp>
      <p:cxnSp>
        <p:nvCxnSpPr>
          <p:cNvPr id="15" name="Straight Arrow Connector 14">
            <a:extLst>
              <a:ext uri="{FF2B5EF4-FFF2-40B4-BE49-F238E27FC236}">
                <a16:creationId xmlns:a16="http://schemas.microsoft.com/office/drawing/2014/main" id="{55D375B5-BF55-87C3-3C68-932757A8DCEB}"/>
              </a:ext>
            </a:extLst>
          </p:cNvPr>
          <p:cNvCxnSpPr>
            <a:cxnSpLocks/>
            <a:stCxn id="4" idx="3"/>
            <a:endCxn id="8" idx="1"/>
          </p:cNvCxnSpPr>
          <p:nvPr/>
        </p:nvCxnSpPr>
        <p:spPr>
          <a:xfrm>
            <a:off x="2540000" y="2305050"/>
            <a:ext cx="1446213" cy="2714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99A1BCD5-2D30-5DF8-8BA2-9E67AE60EFB0}"/>
              </a:ext>
            </a:extLst>
          </p:cNvPr>
          <p:cNvCxnSpPr>
            <a:cxnSpLocks/>
            <a:stCxn id="8" idx="2"/>
            <a:endCxn id="6" idx="1"/>
          </p:cNvCxnSpPr>
          <p:nvPr/>
        </p:nvCxnSpPr>
        <p:spPr>
          <a:xfrm>
            <a:off x="4608513" y="2717800"/>
            <a:ext cx="1076324" cy="8552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DBE915B4-036F-060D-AAB8-CE82E2B15B44}"/>
              </a:ext>
            </a:extLst>
          </p:cNvPr>
          <p:cNvCxnSpPr>
            <a:cxnSpLocks/>
            <a:stCxn id="5" idx="1"/>
            <a:endCxn id="10" idx="3"/>
          </p:cNvCxnSpPr>
          <p:nvPr/>
        </p:nvCxnSpPr>
        <p:spPr>
          <a:xfrm flipH="1">
            <a:off x="6948487" y="2718992"/>
            <a:ext cx="588963" cy="13005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6688251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530489-A064-F5A9-1B17-00088F3F7F44}"/>
              </a:ext>
            </a:extLst>
          </p:cNvPr>
          <p:cNvSpPr>
            <a:spLocks noGrp="1"/>
          </p:cNvSpPr>
          <p:nvPr>
            <p:ph type="title"/>
          </p:nvPr>
        </p:nvSpPr>
        <p:spPr/>
        <p:txBody>
          <a:bodyPr/>
          <a:lstStyle/>
          <a:p>
            <a:r>
              <a:rPr lang="en-US" dirty="0"/>
              <a:t>Standardizing Names is More Important than the Standard Itself</a:t>
            </a:r>
          </a:p>
        </p:txBody>
      </p:sp>
      <p:sp>
        <p:nvSpPr>
          <p:cNvPr id="3" name="Content Placeholder 2">
            <a:extLst>
              <a:ext uri="{FF2B5EF4-FFF2-40B4-BE49-F238E27FC236}">
                <a16:creationId xmlns:a16="http://schemas.microsoft.com/office/drawing/2014/main" id="{3E798C6E-C139-AB5E-7FD9-0931096B7346}"/>
              </a:ext>
            </a:extLst>
          </p:cNvPr>
          <p:cNvSpPr>
            <a:spLocks noGrp="1"/>
          </p:cNvSpPr>
          <p:nvPr>
            <p:ph idx="1"/>
          </p:nvPr>
        </p:nvSpPr>
        <p:spPr/>
        <p:txBody>
          <a:bodyPr/>
          <a:lstStyle/>
          <a:p>
            <a:r>
              <a:rPr lang="en-US" dirty="0"/>
              <a:t>Using a naming convention </a:t>
            </a:r>
            <a:r>
              <a:rPr lang="en-US" i="1" dirty="0"/>
              <a:t>consistently</a:t>
            </a:r>
            <a:r>
              <a:rPr lang="en-US" dirty="0"/>
              <a:t> in a codebase improves understanding</a:t>
            </a:r>
          </a:p>
          <a:p>
            <a:r>
              <a:rPr lang="en-US" dirty="0"/>
              <a:t>Consider standardizing:</a:t>
            </a:r>
          </a:p>
          <a:p>
            <a:pPr lvl="1"/>
            <a:r>
              <a:rPr lang="en-US" dirty="0" err="1"/>
              <a:t>snake_case</a:t>
            </a:r>
            <a:r>
              <a:rPr lang="en-US" dirty="0"/>
              <a:t> vs camelCase vs </a:t>
            </a:r>
            <a:r>
              <a:rPr lang="en-US" dirty="0" err="1"/>
              <a:t>PascalCase</a:t>
            </a:r>
            <a:endParaRPr lang="en-US" dirty="0"/>
          </a:p>
          <a:p>
            <a:pPr lvl="1"/>
            <a:r>
              <a:rPr lang="en-US" dirty="0"/>
              <a:t>Abbreviations in names vs words written out fully</a:t>
            </a:r>
          </a:p>
          <a:p>
            <a:pPr lvl="1"/>
            <a:r>
              <a:rPr lang="en-US" dirty="0"/>
              <a:t>Maximum name length</a:t>
            </a:r>
          </a:p>
          <a:p>
            <a:r>
              <a:rPr lang="en-US" dirty="0"/>
              <a:t>For this course, use </a:t>
            </a:r>
            <a:r>
              <a:rPr lang="en-US" dirty="0">
                <a:hlinkClick r:id="rId3"/>
              </a:rPr>
              <a:t>our naming policies</a:t>
            </a:r>
            <a:r>
              <a:rPr lang="en-US" dirty="0"/>
              <a:t> (upcoming slides)</a:t>
            </a:r>
          </a:p>
        </p:txBody>
      </p:sp>
      <p:sp>
        <p:nvSpPr>
          <p:cNvPr id="4" name="Slide Number Placeholder 3">
            <a:extLst>
              <a:ext uri="{FF2B5EF4-FFF2-40B4-BE49-F238E27FC236}">
                <a16:creationId xmlns:a16="http://schemas.microsoft.com/office/drawing/2014/main" id="{7286A811-9CAD-D6B6-DC33-AC7411DB9C1E}"/>
              </a:ext>
            </a:extLst>
          </p:cNvPr>
          <p:cNvSpPr>
            <a:spLocks noGrp="1"/>
          </p:cNvSpPr>
          <p:nvPr>
            <p:ph type="sldNum" sz="quarter" idx="12"/>
          </p:nvPr>
        </p:nvSpPr>
        <p:spPr/>
        <p:txBody>
          <a:bodyPr/>
          <a:lstStyle/>
          <a:p>
            <a:fld id="{20F37917-FD3A-4669-9018-DA04BCDD3D75}" type="slidenum">
              <a:rPr lang="en-US" smtClean="0"/>
              <a:t>21</a:t>
            </a:fld>
            <a:endParaRPr lang="en-US"/>
          </a:p>
        </p:txBody>
      </p:sp>
    </p:spTree>
    <p:extLst>
      <p:ext uri="{BB962C8B-B14F-4D97-AF65-F5344CB8AC3E}">
        <p14:creationId xmlns:p14="http://schemas.microsoft.com/office/powerpoint/2010/main" val="387661777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56854A-BE1D-42CD-B723-1DA903E0D12B}"/>
              </a:ext>
            </a:extLst>
          </p:cNvPr>
          <p:cNvSpPr>
            <a:spLocks noGrp="1"/>
          </p:cNvSpPr>
          <p:nvPr>
            <p:ph type="title"/>
          </p:nvPr>
        </p:nvSpPr>
        <p:spPr/>
        <p:txBody>
          <a:bodyPr/>
          <a:lstStyle/>
          <a:p>
            <a:r>
              <a:rPr lang="en-US" dirty="0"/>
              <a:t>Use Good Names for Functions and Methods</a:t>
            </a:r>
          </a:p>
        </p:txBody>
      </p:sp>
      <p:sp>
        <p:nvSpPr>
          <p:cNvPr id="4" name="Slide Number Placeholder 3">
            <a:extLst>
              <a:ext uri="{FF2B5EF4-FFF2-40B4-BE49-F238E27FC236}">
                <a16:creationId xmlns:a16="http://schemas.microsoft.com/office/drawing/2014/main" id="{0B64A2B1-E945-4B23-9819-6C227319450F}"/>
              </a:ext>
            </a:extLst>
          </p:cNvPr>
          <p:cNvSpPr>
            <a:spLocks noGrp="1"/>
          </p:cNvSpPr>
          <p:nvPr>
            <p:ph type="sldNum" sz="quarter" idx="12"/>
          </p:nvPr>
        </p:nvSpPr>
        <p:spPr/>
        <p:txBody>
          <a:bodyPr/>
          <a:lstStyle/>
          <a:p>
            <a:fld id="{20F37917-FD3A-4669-9018-DA04BCDD3D75}" type="slidenum">
              <a:rPr lang="en-US" smtClean="0"/>
              <a:t>22</a:t>
            </a:fld>
            <a:endParaRPr lang="en-US"/>
          </a:p>
        </p:txBody>
      </p:sp>
      <p:sp>
        <p:nvSpPr>
          <p:cNvPr id="5" name="Rectangle 4">
            <a:extLst>
              <a:ext uri="{FF2B5EF4-FFF2-40B4-BE49-F238E27FC236}">
                <a16:creationId xmlns:a16="http://schemas.microsoft.com/office/drawing/2014/main" id="{4CED143B-1960-4374-9E41-96B696A829AD}"/>
              </a:ext>
            </a:extLst>
          </p:cNvPr>
          <p:cNvSpPr/>
          <p:nvPr/>
        </p:nvSpPr>
        <p:spPr>
          <a:xfrm>
            <a:off x="1193017" y="1845153"/>
            <a:ext cx="7326515" cy="461665"/>
          </a:xfrm>
          <a:prstGeom prst="rect">
            <a:avLst/>
          </a:prstGeom>
        </p:spPr>
        <p:txBody>
          <a:bodyPr wrap="square">
            <a:spAutoFit/>
          </a:bodyPr>
          <a:lstStyle/>
          <a:p>
            <a:pPr algn="l"/>
            <a:r>
              <a:rPr lang="en-US" sz="2400" dirty="0">
                <a:solidFill>
                  <a:srgbClr val="0000FF"/>
                </a:solidFill>
                <a:latin typeface="Consolas" panose="020B0609020204030204" pitchFamily="49" charset="0"/>
              </a:rPr>
              <a:t>function</a:t>
            </a:r>
            <a:r>
              <a:rPr lang="en-US" sz="2400" dirty="0">
                <a:latin typeface="Consolas" panose="020B0609020204030204" pitchFamily="49" charset="0"/>
              </a:rPr>
              <a:t> </a:t>
            </a:r>
            <a:r>
              <a:rPr lang="en-US" sz="2400" dirty="0" err="1">
                <a:latin typeface="Consolas" panose="020B0609020204030204" pitchFamily="49" charset="0"/>
              </a:rPr>
              <a:t>checkLine</a:t>
            </a:r>
            <a:r>
              <a:rPr lang="en-US" sz="2400" dirty="0">
                <a:latin typeface="Consolas" panose="020B0609020204030204" pitchFamily="49" charset="0"/>
              </a:rPr>
              <a:t> (line) : </a:t>
            </a:r>
            <a:r>
              <a:rPr lang="en-US" sz="2400" dirty="0" err="1">
                <a:latin typeface="Consolas" panose="020B0609020204030204" pitchFamily="49" charset="0"/>
              </a:rPr>
              <a:t>boolean</a:t>
            </a:r>
            <a:endParaRPr lang="en-US" sz="2400" dirty="0">
              <a:latin typeface="Consolas" panose="020B0609020204030204" pitchFamily="49" charset="0"/>
            </a:endParaRPr>
          </a:p>
        </p:txBody>
      </p:sp>
      <p:sp>
        <p:nvSpPr>
          <p:cNvPr id="6" name="Rectangle 5">
            <a:extLst>
              <a:ext uri="{FF2B5EF4-FFF2-40B4-BE49-F238E27FC236}">
                <a16:creationId xmlns:a16="http://schemas.microsoft.com/office/drawing/2014/main" id="{AEB2F578-F41C-42BE-A746-B411D0AE37EB}"/>
              </a:ext>
            </a:extLst>
          </p:cNvPr>
          <p:cNvSpPr/>
          <p:nvPr/>
        </p:nvSpPr>
        <p:spPr>
          <a:xfrm>
            <a:off x="1205423" y="3632981"/>
            <a:ext cx="7326515" cy="461665"/>
          </a:xfrm>
          <a:prstGeom prst="rect">
            <a:avLst/>
          </a:prstGeom>
        </p:spPr>
        <p:txBody>
          <a:bodyPr wrap="square">
            <a:spAutoFit/>
          </a:bodyPr>
          <a:lstStyle/>
          <a:p>
            <a:pPr algn="l"/>
            <a:r>
              <a:rPr lang="en-US" sz="2400" dirty="0">
                <a:solidFill>
                  <a:srgbClr val="0000FF"/>
                </a:solidFill>
                <a:latin typeface="Consolas" panose="020B0609020204030204" pitchFamily="49" charset="0"/>
              </a:rPr>
              <a:t>function</a:t>
            </a:r>
            <a:r>
              <a:rPr lang="en-US" sz="2400" dirty="0">
                <a:latin typeface="Consolas" panose="020B0609020204030204" pitchFamily="49" charset="0"/>
              </a:rPr>
              <a:t> </a:t>
            </a:r>
            <a:r>
              <a:rPr lang="en-US" sz="2400" dirty="0" err="1">
                <a:latin typeface="Consolas" panose="020B0609020204030204" pitchFamily="49" charset="0"/>
              </a:rPr>
              <a:t>lineIsTooLong</a:t>
            </a:r>
            <a:r>
              <a:rPr lang="en-US" sz="2400" dirty="0">
                <a:latin typeface="Consolas" panose="020B0609020204030204" pitchFamily="49" charset="0"/>
              </a:rPr>
              <a:t> (line) : </a:t>
            </a:r>
            <a:r>
              <a:rPr lang="en-US" sz="2400" dirty="0" err="1">
                <a:latin typeface="Consolas" panose="020B0609020204030204" pitchFamily="49" charset="0"/>
              </a:rPr>
              <a:t>boolean</a:t>
            </a:r>
            <a:endParaRPr lang="en-US" sz="2400" dirty="0">
              <a:latin typeface="Consolas" panose="020B0609020204030204" pitchFamily="49" charset="0"/>
            </a:endParaRPr>
          </a:p>
        </p:txBody>
      </p:sp>
      <p:sp>
        <p:nvSpPr>
          <p:cNvPr id="13" name="AutoShape 4">
            <a:extLst>
              <a:ext uri="{FF2B5EF4-FFF2-40B4-BE49-F238E27FC236}">
                <a16:creationId xmlns:a16="http://schemas.microsoft.com/office/drawing/2014/main" id="{09745AEF-CB1B-4F83-970C-A8080165F0EB}"/>
              </a:ext>
            </a:extLst>
          </p:cNvPr>
          <p:cNvSpPr>
            <a:spLocks/>
          </p:cNvSpPr>
          <p:nvPr/>
        </p:nvSpPr>
        <p:spPr bwMode="auto">
          <a:xfrm rot="10800000" flipH="1">
            <a:off x="3547248" y="2496994"/>
            <a:ext cx="861451" cy="7280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21600" y="21600"/>
                </a:lnTo>
                <a:lnTo>
                  <a:pt x="10800" y="0"/>
                </a:lnTo>
                <a:close/>
              </a:path>
            </a:pathLst>
          </a:custGeom>
          <a:blipFill dpi="0" rotWithShape="0">
            <a:blip r:embed="rId3"/>
            <a:srcRect/>
            <a:tile tx="0" ty="0" sx="100000" sy="100000" flip="none" algn="tl"/>
          </a:blipFill>
          <a:ln w="25400" cap="flat" cmpd="sng">
            <a:solidFill>
              <a:srgbClr val="000000"/>
            </a:solidFill>
            <a:prstDash val="solid"/>
            <a:miter lim="400000"/>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endParaRPr lang="en-US" altLang="en-US" sz="4000">
              <a:solidFill>
                <a:srgbClr val="FFFFFF"/>
              </a:solidFill>
              <a:effectLst>
                <a:outerShdw blurRad="38100" dist="38100" dir="2700000" algn="tl">
                  <a:srgbClr val="C0C0C0"/>
                </a:outerShdw>
              </a:effectLst>
              <a:latin typeface="Gill Sans" charset="0"/>
              <a:ea typeface="Gill Sans" charset="0"/>
              <a:cs typeface="Gill Sans" charset="0"/>
              <a:sym typeface="Gill Sans" charset="0"/>
            </a:endParaRPr>
          </a:p>
        </p:txBody>
      </p:sp>
    </p:spTree>
    <p:extLst>
      <p:ext uri="{BB962C8B-B14F-4D97-AF65-F5344CB8AC3E}">
        <p14:creationId xmlns:p14="http://schemas.microsoft.com/office/powerpoint/2010/main" val="32474646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up)">
                                      <p:cBhvr>
                                        <p:cTn id="7" dur="500"/>
                                        <p:tgtEl>
                                          <p:spTgt spid="13"/>
                                        </p:tgtEl>
                                      </p:cBhvr>
                                    </p:animEffect>
                                  </p:childTnLst>
                                </p:cTn>
                              </p:par>
                            </p:childTnLst>
                          </p:cTn>
                        </p:par>
                        <p:par>
                          <p:cTn id="8" fill="hold">
                            <p:stCondLst>
                              <p:cond delay="500"/>
                            </p:stCondLst>
                            <p:childTnLst>
                              <p:par>
                                <p:cTn id="9" presetID="1" presetClass="entr" presetSubtype="0" fill="hold" grpId="0" nodeType="afterEffect">
                                  <p:stCondLst>
                                    <p:cond delay="50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3" grpId="0" animBg="1" autoUpdateAnimBg="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C7083-5B57-44C3-A19B-EF3066FD0105}"/>
              </a:ext>
            </a:extLst>
          </p:cNvPr>
          <p:cNvSpPr>
            <a:spLocks noGrp="1"/>
          </p:cNvSpPr>
          <p:nvPr>
            <p:ph type="title"/>
          </p:nvPr>
        </p:nvSpPr>
        <p:spPr/>
        <p:txBody>
          <a:bodyPr/>
          <a:lstStyle/>
          <a:p>
            <a:r>
              <a:rPr lang="en-US" dirty="0"/>
              <a:t>Use Good Names for Functions and Methods</a:t>
            </a:r>
          </a:p>
        </p:txBody>
      </p:sp>
      <p:sp>
        <p:nvSpPr>
          <p:cNvPr id="3" name="Content Placeholder 2">
            <a:extLst>
              <a:ext uri="{FF2B5EF4-FFF2-40B4-BE49-F238E27FC236}">
                <a16:creationId xmlns:a16="http://schemas.microsoft.com/office/drawing/2014/main" id="{D2919DEC-F851-4A05-BB1B-78C3DCAB39F2}"/>
              </a:ext>
            </a:extLst>
          </p:cNvPr>
          <p:cNvSpPr>
            <a:spLocks noGrp="1"/>
          </p:cNvSpPr>
          <p:nvPr>
            <p:ph idx="1"/>
          </p:nvPr>
        </p:nvSpPr>
        <p:spPr>
          <a:xfrm>
            <a:off x="838200" y="1542363"/>
            <a:ext cx="7887346" cy="4351338"/>
          </a:xfrm>
        </p:spPr>
        <p:txBody>
          <a:bodyPr/>
          <a:lstStyle/>
          <a:p>
            <a:r>
              <a:rPr lang="en-US" dirty="0"/>
              <a:t>Use noun-like names for functions or methods that return values, e.g.</a:t>
            </a:r>
          </a:p>
          <a:p>
            <a:endParaRPr lang="en-US" dirty="0"/>
          </a:p>
          <a:p>
            <a:endParaRPr lang="en-US" dirty="0"/>
          </a:p>
          <a:p>
            <a:r>
              <a:rPr lang="en-US" dirty="0"/>
              <a:t>not:</a:t>
            </a:r>
          </a:p>
          <a:p>
            <a:endParaRPr lang="en-US" dirty="0"/>
          </a:p>
          <a:p>
            <a:r>
              <a:rPr lang="en-US" dirty="0"/>
              <a:t>Reserve verb-like names for functions or methods that perform actions, like</a:t>
            </a:r>
          </a:p>
          <a:p>
            <a:endParaRPr lang="en-US" dirty="0"/>
          </a:p>
        </p:txBody>
      </p:sp>
      <p:sp>
        <p:nvSpPr>
          <p:cNvPr id="4" name="Slide Number Placeholder 3">
            <a:extLst>
              <a:ext uri="{FF2B5EF4-FFF2-40B4-BE49-F238E27FC236}">
                <a16:creationId xmlns:a16="http://schemas.microsoft.com/office/drawing/2014/main" id="{EC9AE109-2D23-4BF0-A99D-86469D0AC220}"/>
              </a:ext>
            </a:extLst>
          </p:cNvPr>
          <p:cNvSpPr>
            <a:spLocks noGrp="1"/>
          </p:cNvSpPr>
          <p:nvPr>
            <p:ph type="sldNum" sz="quarter" idx="12"/>
          </p:nvPr>
        </p:nvSpPr>
        <p:spPr/>
        <p:txBody>
          <a:bodyPr/>
          <a:lstStyle/>
          <a:p>
            <a:fld id="{20F37917-FD3A-4669-9018-DA04BCDD3D75}" type="slidenum">
              <a:rPr lang="en-US" smtClean="0"/>
              <a:t>23</a:t>
            </a:fld>
            <a:endParaRPr lang="en-US"/>
          </a:p>
        </p:txBody>
      </p:sp>
      <p:sp>
        <p:nvSpPr>
          <p:cNvPr id="6" name="Rectangle 5">
            <a:extLst>
              <a:ext uri="{FF2B5EF4-FFF2-40B4-BE49-F238E27FC236}">
                <a16:creationId xmlns:a16="http://schemas.microsoft.com/office/drawing/2014/main" id="{C57EF10A-F451-4D47-B00A-2D711BE90266}"/>
              </a:ext>
            </a:extLst>
          </p:cNvPr>
          <p:cNvSpPr/>
          <p:nvPr/>
        </p:nvSpPr>
        <p:spPr>
          <a:xfrm>
            <a:off x="2365717" y="2596720"/>
            <a:ext cx="6096000" cy="830997"/>
          </a:xfrm>
          <a:prstGeom prst="rect">
            <a:avLst/>
          </a:prstGeom>
        </p:spPr>
        <p:txBody>
          <a:bodyPr>
            <a:spAutoFit/>
          </a:bodyPr>
          <a:lstStyle/>
          <a:p>
            <a:r>
              <a:rPr lang="en-US" sz="2400" dirty="0">
                <a:solidFill>
                  <a:srgbClr val="0000FF"/>
                </a:solidFill>
                <a:latin typeface="Consolas" panose="020B0609020204030204" pitchFamily="49" charset="0"/>
              </a:rPr>
              <a:t>const</a:t>
            </a:r>
            <a:r>
              <a:rPr lang="en-US" sz="2400" dirty="0">
                <a:solidFill>
                  <a:srgbClr val="000000"/>
                </a:solidFill>
                <a:latin typeface="Consolas" panose="020B0609020204030204" pitchFamily="49" charset="0"/>
              </a:rPr>
              <a:t> c = </a:t>
            </a:r>
            <a:r>
              <a:rPr lang="en-US" sz="2400" dirty="0">
                <a:solidFill>
                  <a:srgbClr val="0000FF"/>
                </a:solidFill>
                <a:latin typeface="Consolas" panose="020B0609020204030204" pitchFamily="49" charset="0"/>
              </a:rPr>
              <a:t>new</a:t>
            </a:r>
            <a:r>
              <a:rPr lang="en-US" sz="2400" dirty="0">
                <a:solidFill>
                  <a:srgbClr val="000000"/>
                </a:solidFill>
                <a:latin typeface="Consolas" panose="020B0609020204030204" pitchFamily="49" charset="0"/>
              </a:rPr>
              <a:t> Circle(</a:t>
            </a:r>
            <a:r>
              <a:rPr lang="en-US" sz="2400" dirty="0" err="1">
                <a:solidFill>
                  <a:srgbClr val="000000"/>
                </a:solidFill>
                <a:latin typeface="Consolas" panose="020B0609020204030204" pitchFamily="49" charset="0"/>
              </a:rPr>
              <a:t>initRadius</a:t>
            </a:r>
            <a:r>
              <a:rPr lang="en-US" sz="2400" dirty="0">
                <a:solidFill>
                  <a:srgbClr val="000000"/>
                </a:solidFill>
                <a:latin typeface="Consolas" panose="020B0609020204030204" pitchFamily="49" charset="0"/>
              </a:rPr>
              <a:t>)</a:t>
            </a:r>
          </a:p>
          <a:p>
            <a:r>
              <a:rPr lang="en-US" sz="2400" dirty="0">
                <a:solidFill>
                  <a:srgbClr val="0000FF"/>
                </a:solidFill>
                <a:latin typeface="Consolas" panose="020B0609020204030204" pitchFamily="49" charset="0"/>
              </a:rPr>
              <a:t>const</a:t>
            </a:r>
            <a:r>
              <a:rPr lang="en-US" sz="2400" dirty="0">
                <a:solidFill>
                  <a:srgbClr val="000000"/>
                </a:solidFill>
                <a:latin typeface="Consolas" panose="020B0609020204030204" pitchFamily="49" charset="0"/>
              </a:rPr>
              <a:t> a = </a:t>
            </a:r>
            <a:r>
              <a:rPr lang="en-US" sz="2400" dirty="0" err="1">
                <a:solidFill>
                  <a:srgbClr val="000000"/>
                </a:solidFill>
                <a:latin typeface="Consolas" panose="020B0609020204030204" pitchFamily="49" charset="0"/>
              </a:rPr>
              <a:t>c.diameter</a:t>
            </a:r>
            <a:r>
              <a:rPr lang="en-US" sz="2400" dirty="0">
                <a:solidFill>
                  <a:srgbClr val="000000"/>
                </a:solidFill>
                <a:latin typeface="Consolas" panose="020B0609020204030204" pitchFamily="49" charset="0"/>
              </a:rPr>
              <a:t>()</a:t>
            </a:r>
            <a:endParaRPr lang="en-US" sz="2400" b="0" dirty="0">
              <a:solidFill>
                <a:srgbClr val="000000"/>
              </a:solidFill>
              <a:effectLst/>
              <a:latin typeface="Consolas" panose="020B0609020204030204" pitchFamily="49" charset="0"/>
            </a:endParaRPr>
          </a:p>
        </p:txBody>
      </p:sp>
      <p:sp>
        <p:nvSpPr>
          <p:cNvPr id="7" name="Rectangle 6">
            <a:extLst>
              <a:ext uri="{FF2B5EF4-FFF2-40B4-BE49-F238E27FC236}">
                <a16:creationId xmlns:a16="http://schemas.microsoft.com/office/drawing/2014/main" id="{43742CDD-C1E7-4BBA-89C5-767A9BCB1EEB}"/>
              </a:ext>
            </a:extLst>
          </p:cNvPr>
          <p:cNvSpPr/>
          <p:nvPr/>
        </p:nvSpPr>
        <p:spPr>
          <a:xfrm>
            <a:off x="2365716" y="3821166"/>
            <a:ext cx="6095999" cy="461665"/>
          </a:xfrm>
          <a:prstGeom prst="rect">
            <a:avLst/>
          </a:prstGeom>
        </p:spPr>
        <p:txBody>
          <a:bodyPr wrap="square">
            <a:spAutoFit/>
          </a:bodyPr>
          <a:lstStyle/>
          <a:p>
            <a:r>
              <a:rPr lang="en-US" sz="2400" dirty="0">
                <a:solidFill>
                  <a:srgbClr val="0000FF"/>
                </a:solidFill>
                <a:latin typeface="Consolas" panose="020B0609020204030204" pitchFamily="49" charset="0"/>
              </a:rPr>
              <a:t>const</a:t>
            </a:r>
            <a:r>
              <a:rPr lang="en-US" sz="2400" dirty="0">
                <a:solidFill>
                  <a:srgbClr val="000000"/>
                </a:solidFill>
                <a:latin typeface="Consolas" panose="020B0609020204030204" pitchFamily="49" charset="0"/>
              </a:rPr>
              <a:t> a = </a:t>
            </a:r>
            <a:r>
              <a:rPr lang="en-US" sz="2400" dirty="0" err="1">
                <a:solidFill>
                  <a:srgbClr val="000000"/>
                </a:solidFill>
                <a:latin typeface="Consolas" panose="020B0609020204030204" pitchFamily="49" charset="0"/>
              </a:rPr>
              <a:t>c.calculateDiameter</a:t>
            </a:r>
            <a:r>
              <a:rPr lang="en-US" sz="2400" dirty="0">
                <a:solidFill>
                  <a:srgbClr val="000000"/>
                </a:solidFill>
                <a:latin typeface="Consolas" panose="020B0609020204030204" pitchFamily="49" charset="0"/>
              </a:rPr>
              <a:t>()</a:t>
            </a:r>
            <a:endParaRPr lang="en-US" sz="2400" b="0" dirty="0">
              <a:solidFill>
                <a:srgbClr val="000000"/>
              </a:solidFill>
              <a:effectLst/>
              <a:latin typeface="Consolas" panose="020B0609020204030204" pitchFamily="49" charset="0"/>
            </a:endParaRPr>
          </a:p>
        </p:txBody>
      </p:sp>
      <p:sp>
        <p:nvSpPr>
          <p:cNvPr id="9" name="Rectangle 8">
            <a:extLst>
              <a:ext uri="{FF2B5EF4-FFF2-40B4-BE49-F238E27FC236}">
                <a16:creationId xmlns:a16="http://schemas.microsoft.com/office/drawing/2014/main" id="{40666FBA-4BD6-4272-B866-25292504D244}"/>
              </a:ext>
            </a:extLst>
          </p:cNvPr>
          <p:cNvSpPr/>
          <p:nvPr/>
        </p:nvSpPr>
        <p:spPr>
          <a:xfrm>
            <a:off x="2365717" y="5599610"/>
            <a:ext cx="5452134" cy="461665"/>
          </a:xfrm>
          <a:prstGeom prst="rect">
            <a:avLst/>
          </a:prstGeom>
        </p:spPr>
        <p:txBody>
          <a:bodyPr wrap="none">
            <a:spAutoFit/>
          </a:bodyPr>
          <a:lstStyle/>
          <a:p>
            <a:r>
              <a:rPr lang="en-US" sz="2400" dirty="0">
                <a:solidFill>
                  <a:srgbClr val="000000"/>
                </a:solidFill>
                <a:latin typeface="Consolas" panose="020B0609020204030204" pitchFamily="49" charset="0"/>
              </a:rPr>
              <a:t>table1.addItem(student1,grade1)</a:t>
            </a:r>
            <a:endParaRPr lang="en-US" sz="2400"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217568901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loud 6">
            <a:extLst>
              <a:ext uri="{FF2B5EF4-FFF2-40B4-BE49-F238E27FC236}">
                <a16:creationId xmlns:a16="http://schemas.microsoft.com/office/drawing/2014/main" id="{AE6694D0-51F3-9DC6-3360-9E15ACB68E9D}"/>
              </a:ext>
            </a:extLst>
          </p:cNvPr>
          <p:cNvSpPr/>
          <p:nvPr/>
        </p:nvSpPr>
        <p:spPr>
          <a:xfrm>
            <a:off x="2755900" y="1351756"/>
            <a:ext cx="7581900" cy="3309144"/>
          </a:xfrm>
          <a:prstGeom prst="cloud">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 name="Title 1">
            <a:extLst>
              <a:ext uri="{FF2B5EF4-FFF2-40B4-BE49-F238E27FC236}">
                <a16:creationId xmlns:a16="http://schemas.microsoft.com/office/drawing/2014/main" id="{064924F3-F9B5-A558-3570-BF0F3B4B3C0C}"/>
              </a:ext>
            </a:extLst>
          </p:cNvPr>
          <p:cNvSpPr>
            <a:spLocks noGrp="1"/>
          </p:cNvSpPr>
          <p:nvPr>
            <p:ph type="title"/>
          </p:nvPr>
        </p:nvSpPr>
        <p:spPr/>
        <p:txBody>
          <a:bodyPr/>
          <a:lstStyle/>
          <a:p>
            <a:r>
              <a:rPr lang="en-US" dirty="0"/>
              <a:t>Good Names Draw on Broad Long-Term Memory Knowledge</a:t>
            </a:r>
          </a:p>
        </p:txBody>
      </p:sp>
      <p:sp>
        <p:nvSpPr>
          <p:cNvPr id="3" name="Slide Number Placeholder 2">
            <a:extLst>
              <a:ext uri="{FF2B5EF4-FFF2-40B4-BE49-F238E27FC236}">
                <a16:creationId xmlns:a16="http://schemas.microsoft.com/office/drawing/2014/main" id="{EE7CFD95-078D-2E8E-6911-B1D287FD71D1}"/>
              </a:ext>
            </a:extLst>
          </p:cNvPr>
          <p:cNvSpPr>
            <a:spLocks noGrp="1"/>
          </p:cNvSpPr>
          <p:nvPr>
            <p:ph type="sldNum" sz="quarter" idx="12"/>
          </p:nvPr>
        </p:nvSpPr>
        <p:spPr/>
        <p:txBody>
          <a:bodyPr/>
          <a:lstStyle/>
          <a:p>
            <a:fld id="{20F37917-FD3A-4669-9018-DA04BCDD3D75}" type="slidenum">
              <a:rPr lang="en-US" smtClean="0"/>
              <a:t>24</a:t>
            </a:fld>
            <a:endParaRPr lang="en-US"/>
          </a:p>
        </p:txBody>
      </p:sp>
      <p:sp>
        <p:nvSpPr>
          <p:cNvPr id="4" name="TextBox 3">
            <a:extLst>
              <a:ext uri="{FF2B5EF4-FFF2-40B4-BE49-F238E27FC236}">
                <a16:creationId xmlns:a16="http://schemas.microsoft.com/office/drawing/2014/main" id="{7B212356-CB5E-FB5B-C404-A9072FD85FAE}"/>
              </a:ext>
            </a:extLst>
          </p:cNvPr>
          <p:cNvSpPr txBox="1"/>
          <p:nvPr/>
        </p:nvSpPr>
        <p:spPr>
          <a:xfrm>
            <a:off x="202406" y="1951038"/>
            <a:ext cx="2628901" cy="44450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const temp : Temperature</a:t>
            </a:r>
          </a:p>
        </p:txBody>
      </p:sp>
      <p:sp>
        <p:nvSpPr>
          <p:cNvPr id="5" name="TextBox 4">
            <a:extLst>
              <a:ext uri="{FF2B5EF4-FFF2-40B4-BE49-F238E27FC236}">
                <a16:creationId xmlns:a16="http://schemas.microsoft.com/office/drawing/2014/main" id="{883767E2-3D1D-C00A-1FB4-4835A7544FE3}"/>
              </a:ext>
            </a:extLst>
          </p:cNvPr>
          <p:cNvSpPr txBox="1"/>
          <p:nvPr/>
        </p:nvSpPr>
        <p:spPr>
          <a:xfrm>
            <a:off x="7473157" y="2119209"/>
            <a:ext cx="1625600" cy="1259283"/>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6" name="TextBox 5">
            <a:extLst>
              <a:ext uri="{FF2B5EF4-FFF2-40B4-BE49-F238E27FC236}">
                <a16:creationId xmlns:a16="http://schemas.microsoft.com/office/drawing/2014/main" id="{82CD3112-AAD1-9B2C-69BD-FBBADB8796AB}"/>
              </a:ext>
            </a:extLst>
          </p:cNvPr>
          <p:cNvSpPr txBox="1"/>
          <p:nvPr/>
        </p:nvSpPr>
        <p:spPr>
          <a:xfrm>
            <a:off x="5079206" y="3295153"/>
            <a:ext cx="2011363" cy="302419"/>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temp Temperature</a:t>
            </a:r>
          </a:p>
        </p:txBody>
      </p:sp>
      <p:sp>
        <p:nvSpPr>
          <p:cNvPr id="8" name="TextBox 7">
            <a:extLst>
              <a:ext uri="{FF2B5EF4-FFF2-40B4-BE49-F238E27FC236}">
                <a16:creationId xmlns:a16="http://schemas.microsoft.com/office/drawing/2014/main" id="{AF11D8BA-207A-9658-2568-519618C345DB}"/>
              </a:ext>
            </a:extLst>
          </p:cNvPr>
          <p:cNvSpPr txBox="1"/>
          <p:nvPr/>
        </p:nvSpPr>
        <p:spPr>
          <a:xfrm>
            <a:off x="3373438" y="2652813"/>
            <a:ext cx="1976437" cy="27225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temp Temperature</a:t>
            </a:r>
          </a:p>
        </p:txBody>
      </p:sp>
      <p:sp>
        <p:nvSpPr>
          <p:cNvPr id="9" name="Snip and Round Single Corner Rectangle 8">
            <a:extLst>
              <a:ext uri="{FF2B5EF4-FFF2-40B4-BE49-F238E27FC236}">
                <a16:creationId xmlns:a16="http://schemas.microsoft.com/office/drawing/2014/main" id="{8CD953B7-EC20-E453-B9AE-F0F614ECA992}"/>
              </a:ext>
            </a:extLst>
          </p:cNvPr>
          <p:cNvSpPr/>
          <p:nvPr/>
        </p:nvSpPr>
        <p:spPr>
          <a:xfrm>
            <a:off x="7537450" y="2219623"/>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10" name="TextBox 9">
            <a:extLst>
              <a:ext uri="{FF2B5EF4-FFF2-40B4-BE49-F238E27FC236}">
                <a16:creationId xmlns:a16="http://schemas.microsoft.com/office/drawing/2014/main" id="{BC3D0A94-B73B-4952-B4C0-25B8EB275FEA}"/>
              </a:ext>
            </a:extLst>
          </p:cNvPr>
          <p:cNvSpPr txBox="1"/>
          <p:nvPr/>
        </p:nvSpPr>
        <p:spPr>
          <a:xfrm>
            <a:off x="5079206" y="3597573"/>
            <a:ext cx="2011363" cy="59055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US" dirty="0">
                <a:solidFill>
                  <a:schemeClr val="tx1"/>
                </a:solidFill>
              </a:rPr>
              <a:t>Knowledge on names</a:t>
            </a:r>
          </a:p>
        </p:txBody>
      </p:sp>
      <p:sp>
        <p:nvSpPr>
          <p:cNvPr id="11" name="TextBox 10">
            <a:extLst>
              <a:ext uri="{FF2B5EF4-FFF2-40B4-BE49-F238E27FC236}">
                <a16:creationId xmlns:a16="http://schemas.microsoft.com/office/drawing/2014/main" id="{C90EA049-5246-9612-CF6D-122EF56536EB}"/>
              </a:ext>
            </a:extLst>
          </p:cNvPr>
          <p:cNvSpPr txBox="1"/>
          <p:nvPr/>
        </p:nvSpPr>
        <p:spPr>
          <a:xfrm>
            <a:off x="3568700" y="2217442"/>
            <a:ext cx="22987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Short-Term Memory</a:t>
            </a:r>
          </a:p>
        </p:txBody>
      </p:sp>
      <p:sp>
        <p:nvSpPr>
          <p:cNvPr id="12" name="TextBox 11">
            <a:extLst>
              <a:ext uri="{FF2B5EF4-FFF2-40B4-BE49-F238E27FC236}">
                <a16:creationId xmlns:a16="http://schemas.microsoft.com/office/drawing/2014/main" id="{621BFC08-DDF8-975C-BC33-F0C9B6C1B184}"/>
              </a:ext>
            </a:extLst>
          </p:cNvPr>
          <p:cNvSpPr txBox="1"/>
          <p:nvPr/>
        </p:nvSpPr>
        <p:spPr>
          <a:xfrm>
            <a:off x="7537450" y="1805189"/>
            <a:ext cx="22987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Long Term Memory</a:t>
            </a:r>
          </a:p>
        </p:txBody>
      </p:sp>
      <p:sp>
        <p:nvSpPr>
          <p:cNvPr id="13" name="TextBox 12">
            <a:extLst>
              <a:ext uri="{FF2B5EF4-FFF2-40B4-BE49-F238E27FC236}">
                <a16:creationId xmlns:a16="http://schemas.microsoft.com/office/drawing/2014/main" id="{12DFDA83-0264-D911-10B8-F0875380B5C4}"/>
              </a:ext>
            </a:extLst>
          </p:cNvPr>
          <p:cNvSpPr txBox="1"/>
          <p:nvPr/>
        </p:nvSpPr>
        <p:spPr>
          <a:xfrm>
            <a:off x="5079206" y="2925070"/>
            <a:ext cx="22987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Working Memory</a:t>
            </a:r>
          </a:p>
        </p:txBody>
      </p:sp>
      <p:cxnSp>
        <p:nvCxnSpPr>
          <p:cNvPr id="15" name="Straight Arrow Connector 14">
            <a:extLst>
              <a:ext uri="{FF2B5EF4-FFF2-40B4-BE49-F238E27FC236}">
                <a16:creationId xmlns:a16="http://schemas.microsoft.com/office/drawing/2014/main" id="{55D375B5-BF55-87C3-3C68-932757A8DCEB}"/>
              </a:ext>
            </a:extLst>
          </p:cNvPr>
          <p:cNvCxnSpPr>
            <a:cxnSpLocks/>
            <a:stCxn id="4" idx="3"/>
            <a:endCxn id="8" idx="1"/>
          </p:cNvCxnSpPr>
          <p:nvPr/>
        </p:nvCxnSpPr>
        <p:spPr>
          <a:xfrm>
            <a:off x="2831307" y="2173288"/>
            <a:ext cx="542131" cy="61565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99A1BCD5-2D30-5DF8-8BA2-9E67AE60EFB0}"/>
              </a:ext>
            </a:extLst>
          </p:cNvPr>
          <p:cNvCxnSpPr>
            <a:cxnSpLocks/>
            <a:stCxn id="8" idx="2"/>
            <a:endCxn id="6" idx="1"/>
          </p:cNvCxnSpPr>
          <p:nvPr/>
        </p:nvCxnSpPr>
        <p:spPr>
          <a:xfrm>
            <a:off x="4361657" y="2925070"/>
            <a:ext cx="717549" cy="5212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DBE915B4-036F-060D-AAB8-CE82E2B15B44}"/>
              </a:ext>
            </a:extLst>
          </p:cNvPr>
          <p:cNvCxnSpPr>
            <a:cxnSpLocks/>
            <a:stCxn id="5" idx="1"/>
            <a:endCxn id="10" idx="3"/>
          </p:cNvCxnSpPr>
          <p:nvPr/>
        </p:nvCxnSpPr>
        <p:spPr>
          <a:xfrm flipH="1">
            <a:off x="7090569" y="2748851"/>
            <a:ext cx="382588" cy="11439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4" name="Snip and Round Single Corner Rectangle 33">
            <a:extLst>
              <a:ext uri="{FF2B5EF4-FFF2-40B4-BE49-F238E27FC236}">
                <a16:creationId xmlns:a16="http://schemas.microsoft.com/office/drawing/2014/main" id="{8407D1AA-80C7-8322-3D54-D03D66AE2C14}"/>
              </a:ext>
            </a:extLst>
          </p:cNvPr>
          <p:cNvSpPr/>
          <p:nvPr/>
        </p:nvSpPr>
        <p:spPr>
          <a:xfrm>
            <a:off x="8072438" y="2219622"/>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35" name="Snip and Round Single Corner Rectangle 34">
            <a:extLst>
              <a:ext uri="{FF2B5EF4-FFF2-40B4-BE49-F238E27FC236}">
                <a16:creationId xmlns:a16="http://schemas.microsoft.com/office/drawing/2014/main" id="{47A49E4C-5ADD-CD7C-EB52-9449259281F3}"/>
              </a:ext>
            </a:extLst>
          </p:cNvPr>
          <p:cNvSpPr/>
          <p:nvPr/>
        </p:nvSpPr>
        <p:spPr>
          <a:xfrm>
            <a:off x="7550944" y="2600373"/>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36" name="Snip and Round Single Corner Rectangle 35">
            <a:extLst>
              <a:ext uri="{FF2B5EF4-FFF2-40B4-BE49-F238E27FC236}">
                <a16:creationId xmlns:a16="http://schemas.microsoft.com/office/drawing/2014/main" id="{D2B23187-0970-01FE-1626-5EFD561FDAEE}"/>
              </a:ext>
            </a:extLst>
          </p:cNvPr>
          <p:cNvSpPr/>
          <p:nvPr/>
        </p:nvSpPr>
        <p:spPr>
          <a:xfrm>
            <a:off x="8085932" y="2600372"/>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37" name="Snip and Round Single Corner Rectangle 36">
            <a:extLst>
              <a:ext uri="{FF2B5EF4-FFF2-40B4-BE49-F238E27FC236}">
                <a16:creationId xmlns:a16="http://schemas.microsoft.com/office/drawing/2014/main" id="{4024D230-C667-828B-9F1B-CBD95B0198EC}"/>
              </a:ext>
            </a:extLst>
          </p:cNvPr>
          <p:cNvSpPr/>
          <p:nvPr/>
        </p:nvSpPr>
        <p:spPr>
          <a:xfrm>
            <a:off x="7537450" y="2975617"/>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38" name="Snip and Round Single Corner Rectangle 37">
            <a:extLst>
              <a:ext uri="{FF2B5EF4-FFF2-40B4-BE49-F238E27FC236}">
                <a16:creationId xmlns:a16="http://schemas.microsoft.com/office/drawing/2014/main" id="{D2F6D659-BA60-8ED2-2246-6991AADEE3A2}"/>
              </a:ext>
            </a:extLst>
          </p:cNvPr>
          <p:cNvSpPr/>
          <p:nvPr/>
        </p:nvSpPr>
        <p:spPr>
          <a:xfrm>
            <a:off x="8072438" y="2975616"/>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40" name="Snip and Round Single Corner Rectangle 39">
            <a:extLst>
              <a:ext uri="{FF2B5EF4-FFF2-40B4-BE49-F238E27FC236}">
                <a16:creationId xmlns:a16="http://schemas.microsoft.com/office/drawing/2014/main" id="{5B0E0A59-2160-27E9-7C19-FE4EA7A7AE77}"/>
              </a:ext>
            </a:extLst>
          </p:cNvPr>
          <p:cNvSpPr/>
          <p:nvPr/>
        </p:nvSpPr>
        <p:spPr>
          <a:xfrm>
            <a:off x="8580438" y="2219622"/>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41" name="Snip and Round Single Corner Rectangle 40">
            <a:extLst>
              <a:ext uri="{FF2B5EF4-FFF2-40B4-BE49-F238E27FC236}">
                <a16:creationId xmlns:a16="http://schemas.microsoft.com/office/drawing/2014/main" id="{5A7A2D08-3CC0-9770-8301-0F6FDF93C3C5}"/>
              </a:ext>
            </a:extLst>
          </p:cNvPr>
          <p:cNvSpPr/>
          <p:nvPr/>
        </p:nvSpPr>
        <p:spPr>
          <a:xfrm>
            <a:off x="8593932" y="2600372"/>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42" name="Snip and Round Single Corner Rectangle 41">
            <a:extLst>
              <a:ext uri="{FF2B5EF4-FFF2-40B4-BE49-F238E27FC236}">
                <a16:creationId xmlns:a16="http://schemas.microsoft.com/office/drawing/2014/main" id="{97647721-FF19-DA39-A85A-4C731F6897EA}"/>
              </a:ext>
            </a:extLst>
          </p:cNvPr>
          <p:cNvSpPr/>
          <p:nvPr/>
        </p:nvSpPr>
        <p:spPr>
          <a:xfrm>
            <a:off x="8580438" y="2975616"/>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47" name="TextBox 46">
            <a:extLst>
              <a:ext uri="{FF2B5EF4-FFF2-40B4-BE49-F238E27FC236}">
                <a16:creationId xmlns:a16="http://schemas.microsoft.com/office/drawing/2014/main" id="{7A12281E-68E1-85C5-BB16-CED497E12C2D}"/>
              </a:ext>
            </a:extLst>
          </p:cNvPr>
          <p:cNvSpPr txBox="1"/>
          <p:nvPr/>
        </p:nvSpPr>
        <p:spPr>
          <a:xfrm>
            <a:off x="2062956" y="4874326"/>
            <a:ext cx="8116093" cy="1883080"/>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48" name="TextBox 47">
            <a:extLst>
              <a:ext uri="{FF2B5EF4-FFF2-40B4-BE49-F238E27FC236}">
                <a16:creationId xmlns:a16="http://schemas.microsoft.com/office/drawing/2014/main" id="{62A70352-6211-D15F-C7EC-67656918C486}"/>
              </a:ext>
            </a:extLst>
          </p:cNvPr>
          <p:cNvSpPr txBox="1"/>
          <p:nvPr/>
        </p:nvSpPr>
        <p:spPr>
          <a:xfrm>
            <a:off x="2012950" y="4560282"/>
            <a:ext cx="22987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Long Term Memory</a:t>
            </a:r>
          </a:p>
        </p:txBody>
      </p:sp>
      <p:sp>
        <p:nvSpPr>
          <p:cNvPr id="51" name="Oval 50">
            <a:extLst>
              <a:ext uri="{FF2B5EF4-FFF2-40B4-BE49-F238E27FC236}">
                <a16:creationId xmlns:a16="http://schemas.microsoft.com/office/drawing/2014/main" id="{EB2BC5A6-BD00-BF37-68F0-69374059242A}"/>
              </a:ext>
            </a:extLst>
          </p:cNvPr>
          <p:cNvSpPr/>
          <p:nvPr/>
        </p:nvSpPr>
        <p:spPr>
          <a:xfrm>
            <a:off x="2309019" y="5277403"/>
            <a:ext cx="1917700" cy="1066800"/>
          </a:xfrm>
          <a:prstGeom prst="ellipse">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Domain Knowledge</a:t>
            </a:r>
          </a:p>
        </p:txBody>
      </p:sp>
      <p:sp>
        <p:nvSpPr>
          <p:cNvPr id="52" name="Oval 51">
            <a:extLst>
              <a:ext uri="{FF2B5EF4-FFF2-40B4-BE49-F238E27FC236}">
                <a16:creationId xmlns:a16="http://schemas.microsoft.com/office/drawing/2014/main" id="{C3807C9D-80AB-419F-D8C2-5C292C13C383}"/>
              </a:ext>
            </a:extLst>
          </p:cNvPr>
          <p:cNvSpPr/>
          <p:nvPr/>
        </p:nvSpPr>
        <p:spPr>
          <a:xfrm>
            <a:off x="4848227" y="5308129"/>
            <a:ext cx="2051050" cy="1005348"/>
          </a:xfrm>
          <a:prstGeom prst="ellipse">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Programming Concepts</a:t>
            </a:r>
          </a:p>
        </p:txBody>
      </p:sp>
      <p:sp>
        <p:nvSpPr>
          <p:cNvPr id="53" name="Oval 52">
            <a:extLst>
              <a:ext uri="{FF2B5EF4-FFF2-40B4-BE49-F238E27FC236}">
                <a16:creationId xmlns:a16="http://schemas.microsoft.com/office/drawing/2014/main" id="{75A7B112-89C3-8CE0-85BA-CF795867C5BE}"/>
              </a:ext>
            </a:extLst>
          </p:cNvPr>
          <p:cNvSpPr/>
          <p:nvPr/>
        </p:nvSpPr>
        <p:spPr>
          <a:xfrm>
            <a:off x="7513638" y="5316375"/>
            <a:ext cx="2051050" cy="1005348"/>
          </a:xfrm>
          <a:prstGeom prst="ellipse">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Conventions</a:t>
            </a:r>
          </a:p>
        </p:txBody>
      </p:sp>
      <p:sp>
        <p:nvSpPr>
          <p:cNvPr id="54" name="TextBox 53">
            <a:extLst>
              <a:ext uri="{FF2B5EF4-FFF2-40B4-BE49-F238E27FC236}">
                <a16:creationId xmlns:a16="http://schemas.microsoft.com/office/drawing/2014/main" id="{3EB55725-D388-D012-4146-B262B623BCB5}"/>
              </a:ext>
            </a:extLst>
          </p:cNvPr>
          <p:cNvSpPr txBox="1"/>
          <p:nvPr/>
        </p:nvSpPr>
        <p:spPr>
          <a:xfrm>
            <a:off x="2571358" y="4927129"/>
            <a:ext cx="1408112"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i="1" dirty="0">
                <a:solidFill>
                  <a:schemeClr val="tx1"/>
                </a:solidFill>
              </a:rPr>
              <a:t>Weather</a:t>
            </a:r>
          </a:p>
        </p:txBody>
      </p:sp>
      <p:sp>
        <p:nvSpPr>
          <p:cNvPr id="55" name="TextBox 54">
            <a:extLst>
              <a:ext uri="{FF2B5EF4-FFF2-40B4-BE49-F238E27FC236}">
                <a16:creationId xmlns:a16="http://schemas.microsoft.com/office/drawing/2014/main" id="{409828F8-969B-9346-BFE3-478CE575ABBE}"/>
              </a:ext>
            </a:extLst>
          </p:cNvPr>
          <p:cNvSpPr txBox="1"/>
          <p:nvPr/>
        </p:nvSpPr>
        <p:spPr>
          <a:xfrm>
            <a:off x="2536433" y="6280422"/>
            <a:ext cx="1408112"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i="1" dirty="0">
                <a:solidFill>
                  <a:schemeClr val="tx1"/>
                </a:solidFill>
              </a:rPr>
              <a:t>Sensors</a:t>
            </a:r>
          </a:p>
        </p:txBody>
      </p:sp>
      <p:sp>
        <p:nvSpPr>
          <p:cNvPr id="56" name="TextBox 55">
            <a:extLst>
              <a:ext uri="{FF2B5EF4-FFF2-40B4-BE49-F238E27FC236}">
                <a16:creationId xmlns:a16="http://schemas.microsoft.com/office/drawing/2014/main" id="{432EE02D-8540-7C92-701E-3BB65038F1C5}"/>
              </a:ext>
            </a:extLst>
          </p:cNvPr>
          <p:cNvSpPr txBox="1"/>
          <p:nvPr/>
        </p:nvSpPr>
        <p:spPr>
          <a:xfrm>
            <a:off x="5169696" y="6311371"/>
            <a:ext cx="1408112"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i="1" dirty="0">
                <a:solidFill>
                  <a:schemeClr val="tx1"/>
                </a:solidFill>
              </a:rPr>
              <a:t>Types</a:t>
            </a:r>
          </a:p>
        </p:txBody>
      </p:sp>
      <p:sp>
        <p:nvSpPr>
          <p:cNvPr id="57" name="TextBox 56">
            <a:extLst>
              <a:ext uri="{FF2B5EF4-FFF2-40B4-BE49-F238E27FC236}">
                <a16:creationId xmlns:a16="http://schemas.microsoft.com/office/drawing/2014/main" id="{FC8C97F2-EFAB-785B-AD91-C10E8B498C56}"/>
              </a:ext>
            </a:extLst>
          </p:cNvPr>
          <p:cNvSpPr txBox="1"/>
          <p:nvPr/>
        </p:nvSpPr>
        <p:spPr>
          <a:xfrm>
            <a:off x="5162549" y="5000865"/>
            <a:ext cx="1408112"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i="1" dirty="0">
                <a:solidFill>
                  <a:schemeClr val="tx1"/>
                </a:solidFill>
              </a:rPr>
              <a:t>Constants</a:t>
            </a:r>
          </a:p>
        </p:txBody>
      </p:sp>
      <p:sp>
        <p:nvSpPr>
          <p:cNvPr id="58" name="TextBox 57">
            <a:extLst>
              <a:ext uri="{FF2B5EF4-FFF2-40B4-BE49-F238E27FC236}">
                <a16:creationId xmlns:a16="http://schemas.microsoft.com/office/drawing/2014/main" id="{96D9B688-11BF-0EB8-B51B-9B63F74BD044}"/>
              </a:ext>
            </a:extLst>
          </p:cNvPr>
          <p:cNvSpPr txBox="1"/>
          <p:nvPr/>
        </p:nvSpPr>
        <p:spPr>
          <a:xfrm>
            <a:off x="7835107" y="4942255"/>
            <a:ext cx="1408112"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i="1" dirty="0" err="1">
                <a:solidFill>
                  <a:schemeClr val="tx1"/>
                </a:solidFill>
              </a:rPr>
              <a:t>i</a:t>
            </a:r>
            <a:r>
              <a:rPr lang="en-US" i="1" dirty="0">
                <a:solidFill>
                  <a:schemeClr val="tx1"/>
                </a:solidFill>
              </a:rPr>
              <a:t>, j, k</a:t>
            </a:r>
          </a:p>
        </p:txBody>
      </p:sp>
      <p:sp>
        <p:nvSpPr>
          <p:cNvPr id="59" name="TextBox 58">
            <a:extLst>
              <a:ext uri="{FF2B5EF4-FFF2-40B4-BE49-F238E27FC236}">
                <a16:creationId xmlns:a16="http://schemas.microsoft.com/office/drawing/2014/main" id="{E992EA88-4AC5-D19F-E579-513EEEEA22A1}"/>
              </a:ext>
            </a:extLst>
          </p:cNvPr>
          <p:cNvSpPr txBox="1"/>
          <p:nvPr/>
        </p:nvSpPr>
        <p:spPr>
          <a:xfrm>
            <a:off x="7842254" y="6274089"/>
            <a:ext cx="1408112"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i="1" dirty="0">
                <a:solidFill>
                  <a:schemeClr val="tx1"/>
                </a:solidFill>
              </a:rPr>
              <a:t>t, temp</a:t>
            </a:r>
          </a:p>
        </p:txBody>
      </p:sp>
    </p:spTree>
    <p:extLst>
      <p:ext uri="{BB962C8B-B14F-4D97-AF65-F5344CB8AC3E}">
        <p14:creationId xmlns:p14="http://schemas.microsoft.com/office/powerpoint/2010/main" val="195928555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A64D3-DB18-47AC-A7AB-3A25B3E688CC}"/>
              </a:ext>
            </a:extLst>
          </p:cNvPr>
          <p:cNvSpPr>
            <a:spLocks noGrp="1"/>
          </p:cNvSpPr>
          <p:nvPr>
            <p:ph type="title"/>
          </p:nvPr>
        </p:nvSpPr>
        <p:spPr/>
        <p:txBody>
          <a:bodyPr/>
          <a:lstStyle/>
          <a:p>
            <a:r>
              <a:rPr lang="en-US" dirty="0"/>
              <a:t>Principle 2. Make Your Data Mean Something</a:t>
            </a:r>
          </a:p>
        </p:txBody>
      </p:sp>
      <p:sp>
        <p:nvSpPr>
          <p:cNvPr id="3" name="Content Placeholder 2">
            <a:extLst>
              <a:ext uri="{FF2B5EF4-FFF2-40B4-BE49-F238E27FC236}">
                <a16:creationId xmlns:a16="http://schemas.microsoft.com/office/drawing/2014/main" id="{CBA83E90-2199-4165-994B-CEA593C949D8}"/>
              </a:ext>
            </a:extLst>
          </p:cNvPr>
          <p:cNvSpPr>
            <a:spLocks noGrp="1"/>
          </p:cNvSpPr>
          <p:nvPr>
            <p:ph idx="1"/>
          </p:nvPr>
        </p:nvSpPr>
        <p:spPr/>
        <p:txBody>
          <a:bodyPr>
            <a:normAutofit/>
          </a:bodyPr>
          <a:lstStyle/>
          <a:p>
            <a:r>
              <a:rPr lang="en-US" dirty="0"/>
              <a:t>You need to do three things:</a:t>
            </a:r>
          </a:p>
          <a:p>
            <a:pPr marL="914400" lvl="1" indent="-457200">
              <a:buFont typeface="+mj-lt"/>
              <a:buAutoNum type="arabicPeriod"/>
            </a:pPr>
            <a:r>
              <a:rPr lang="en-US" sz="2800" dirty="0"/>
              <a:t>Decide </a:t>
            </a:r>
            <a:r>
              <a:rPr lang="en-US" sz="2800" dirty="0">
                <a:solidFill>
                  <a:srgbClr val="FF0000"/>
                </a:solidFill>
              </a:rPr>
              <a:t>what part </a:t>
            </a:r>
            <a:r>
              <a:rPr lang="en-US" sz="2800" dirty="0"/>
              <a:t>of the information in the "real world" needs to be represented as data</a:t>
            </a:r>
          </a:p>
          <a:p>
            <a:pPr marL="914400" lvl="1" indent="-457200">
              <a:buFont typeface="+mj-lt"/>
              <a:buAutoNum type="arabicPeriod"/>
            </a:pPr>
            <a:r>
              <a:rPr lang="en-US" sz="2800" dirty="0"/>
              <a:t>Decide </a:t>
            </a:r>
            <a:r>
              <a:rPr lang="en-US" sz="2800" dirty="0">
                <a:solidFill>
                  <a:srgbClr val="FF0000"/>
                </a:solidFill>
              </a:rPr>
              <a:t>how</a:t>
            </a:r>
            <a:r>
              <a:rPr lang="en-US" sz="2800" dirty="0"/>
              <a:t> that information needs to be represented as data</a:t>
            </a:r>
          </a:p>
          <a:p>
            <a:pPr marL="914400" lvl="1" indent="-457200">
              <a:buFont typeface="+mj-lt"/>
              <a:buAutoNum type="arabicPeriod"/>
            </a:pPr>
            <a:r>
              <a:rPr lang="en-US" sz="2800" dirty="0"/>
              <a:t>Document how to </a:t>
            </a:r>
            <a:r>
              <a:rPr lang="en-US" sz="2800" dirty="0">
                <a:solidFill>
                  <a:srgbClr val="FF0000"/>
                </a:solidFill>
              </a:rPr>
              <a:t>interpret</a:t>
            </a:r>
            <a:r>
              <a:rPr lang="en-US" sz="2800" dirty="0"/>
              <a:t> the data in your computer as information about the real world</a:t>
            </a:r>
          </a:p>
        </p:txBody>
      </p:sp>
      <p:sp>
        <p:nvSpPr>
          <p:cNvPr id="4" name="Slide Number Placeholder 3">
            <a:extLst>
              <a:ext uri="{FF2B5EF4-FFF2-40B4-BE49-F238E27FC236}">
                <a16:creationId xmlns:a16="http://schemas.microsoft.com/office/drawing/2014/main" id="{4B1E97EA-3784-4131-9864-3DF175ED543D}"/>
              </a:ext>
            </a:extLst>
          </p:cNvPr>
          <p:cNvSpPr>
            <a:spLocks noGrp="1"/>
          </p:cNvSpPr>
          <p:nvPr>
            <p:ph type="sldNum" sz="quarter" idx="12"/>
          </p:nvPr>
        </p:nvSpPr>
        <p:spPr/>
        <p:txBody>
          <a:bodyPr/>
          <a:lstStyle/>
          <a:p>
            <a:fld id="{20F37917-FD3A-4669-9018-DA04BCDD3D75}" type="slidenum">
              <a:rPr lang="en-US" smtClean="0"/>
              <a:t>25</a:t>
            </a:fld>
            <a:endParaRPr lang="en-US"/>
          </a:p>
        </p:txBody>
      </p:sp>
    </p:spTree>
    <p:extLst>
      <p:ext uri="{BB962C8B-B14F-4D97-AF65-F5344CB8AC3E}">
        <p14:creationId xmlns:p14="http://schemas.microsoft.com/office/powerpoint/2010/main" val="177962639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ECB7D3-BFC6-0937-54CB-8C4C42731CF8}"/>
              </a:ext>
            </a:extLst>
          </p:cNvPr>
          <p:cNvSpPr>
            <a:spLocks noGrp="1"/>
          </p:cNvSpPr>
          <p:nvPr>
            <p:ph type="title"/>
          </p:nvPr>
        </p:nvSpPr>
        <p:spPr/>
        <p:txBody>
          <a:bodyPr/>
          <a:lstStyle/>
          <a:p>
            <a:r>
              <a:rPr lang="en-US" dirty="0"/>
              <a:t>Example: Temperature Sensor</a:t>
            </a:r>
          </a:p>
        </p:txBody>
      </p:sp>
      <p:sp>
        <p:nvSpPr>
          <p:cNvPr id="3" name="Content Placeholder 2">
            <a:extLst>
              <a:ext uri="{FF2B5EF4-FFF2-40B4-BE49-F238E27FC236}">
                <a16:creationId xmlns:a16="http://schemas.microsoft.com/office/drawing/2014/main" id="{4A765C7F-CADD-EE30-E265-403FD4BD7578}"/>
              </a:ext>
            </a:extLst>
          </p:cNvPr>
          <p:cNvSpPr>
            <a:spLocks noGrp="1"/>
          </p:cNvSpPr>
          <p:nvPr>
            <p:ph idx="1"/>
          </p:nvPr>
        </p:nvSpPr>
        <p:spPr>
          <a:xfrm>
            <a:off x="838200" y="1500160"/>
            <a:ext cx="6743700" cy="4351338"/>
          </a:xfrm>
        </p:spPr>
        <p:txBody>
          <a:bodyPr/>
          <a:lstStyle/>
          <a:p>
            <a:r>
              <a:rPr lang="en-US" dirty="0"/>
              <a:t>We want to track the temperature of sensors in different locations</a:t>
            </a:r>
          </a:p>
          <a:p>
            <a:r>
              <a:rPr lang="en-US" dirty="0"/>
              <a:t>How should we represent our sensor and its location?</a:t>
            </a:r>
          </a:p>
          <a:p>
            <a:r>
              <a:rPr lang="en-US" dirty="0"/>
              <a:t>We need to decide:</a:t>
            </a:r>
          </a:p>
          <a:p>
            <a:pPr lvl="1"/>
            <a:r>
              <a:rPr lang="en-US" dirty="0"/>
              <a:t>How to represent sensors (including their temperature)</a:t>
            </a:r>
          </a:p>
          <a:p>
            <a:pPr lvl="1"/>
            <a:r>
              <a:rPr lang="en-US" dirty="0"/>
              <a:t>How to represent temperature and locations</a:t>
            </a:r>
          </a:p>
          <a:p>
            <a:pPr lvl="1"/>
            <a:r>
              <a:rPr lang="en-US" dirty="0"/>
              <a:t>How to represent a specific sensor, like one in the bathroom</a:t>
            </a:r>
          </a:p>
        </p:txBody>
      </p:sp>
      <p:sp>
        <p:nvSpPr>
          <p:cNvPr id="4" name="Slide Number Placeholder 3">
            <a:extLst>
              <a:ext uri="{FF2B5EF4-FFF2-40B4-BE49-F238E27FC236}">
                <a16:creationId xmlns:a16="http://schemas.microsoft.com/office/drawing/2014/main" id="{F5B4AB2D-A285-0031-1297-B19A20FA28A4}"/>
              </a:ext>
            </a:extLst>
          </p:cNvPr>
          <p:cNvSpPr>
            <a:spLocks noGrp="1"/>
          </p:cNvSpPr>
          <p:nvPr>
            <p:ph type="sldNum" sz="quarter" idx="12"/>
          </p:nvPr>
        </p:nvSpPr>
        <p:spPr/>
        <p:txBody>
          <a:bodyPr/>
          <a:lstStyle/>
          <a:p>
            <a:fld id="{20F37917-FD3A-4669-9018-DA04BCDD3D75}" type="slidenum">
              <a:rPr lang="en-US" smtClean="0"/>
              <a:t>26</a:t>
            </a:fld>
            <a:endParaRPr lang="en-US"/>
          </a:p>
        </p:txBody>
      </p:sp>
      <p:sp>
        <p:nvSpPr>
          <p:cNvPr id="6" name="Rectangle 5">
            <a:extLst>
              <a:ext uri="{FF2B5EF4-FFF2-40B4-BE49-F238E27FC236}">
                <a16:creationId xmlns:a16="http://schemas.microsoft.com/office/drawing/2014/main" id="{0B3A1B4F-23B2-E8C0-2DC8-5D94872DFF82}"/>
              </a:ext>
            </a:extLst>
          </p:cNvPr>
          <p:cNvSpPr/>
          <p:nvPr/>
        </p:nvSpPr>
        <p:spPr>
          <a:xfrm>
            <a:off x="7302500" y="5220467"/>
            <a:ext cx="5406483" cy="830997"/>
          </a:xfrm>
          <a:prstGeom prst="rect">
            <a:avLst/>
          </a:prstGeom>
        </p:spPr>
        <p:txBody>
          <a:bodyPr wrap="square">
            <a:spAutoFit/>
          </a:bodyPr>
          <a:lstStyle/>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temp : Temperature</a:t>
            </a:r>
          </a:p>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loc  : </a:t>
            </a:r>
            <a:r>
              <a:rPr lang="en-US" sz="2400" dirty="0" err="1">
                <a:latin typeface="Consolas" panose="020B0609020204030204" pitchFamily="49" charset="0"/>
              </a:rPr>
              <a:t>SensorLocation</a:t>
            </a:r>
            <a:endParaRPr lang="en-US" sz="2400" dirty="0">
              <a:latin typeface="Consolas" panose="020B0609020204030204" pitchFamily="49" charset="0"/>
            </a:endParaRPr>
          </a:p>
        </p:txBody>
      </p:sp>
      <p:sp>
        <p:nvSpPr>
          <p:cNvPr id="7" name="Rectangle 6">
            <a:extLst>
              <a:ext uri="{FF2B5EF4-FFF2-40B4-BE49-F238E27FC236}">
                <a16:creationId xmlns:a16="http://schemas.microsoft.com/office/drawing/2014/main" id="{53E4D8E2-A4C1-0C88-32DF-FB6C2A59D0D2}"/>
              </a:ext>
            </a:extLst>
          </p:cNvPr>
          <p:cNvSpPr/>
          <p:nvPr/>
        </p:nvSpPr>
        <p:spPr>
          <a:xfrm>
            <a:off x="7302500" y="1648704"/>
            <a:ext cx="3198541" cy="830997"/>
          </a:xfrm>
          <a:prstGeom prst="rect">
            <a:avLst/>
          </a:prstGeom>
        </p:spPr>
        <p:txBody>
          <a:bodyPr wrap="square">
            <a:spAutoFit/>
          </a:bodyPr>
          <a:lstStyle/>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t : number</a:t>
            </a:r>
          </a:p>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l : number</a:t>
            </a:r>
          </a:p>
        </p:txBody>
      </p:sp>
      <p:sp>
        <p:nvSpPr>
          <p:cNvPr id="8" name="AutoShape 4">
            <a:extLst>
              <a:ext uri="{FF2B5EF4-FFF2-40B4-BE49-F238E27FC236}">
                <a16:creationId xmlns:a16="http://schemas.microsoft.com/office/drawing/2014/main" id="{9BFC69D8-5B7B-C567-525C-D4945076E198}"/>
              </a:ext>
            </a:extLst>
          </p:cNvPr>
          <p:cNvSpPr>
            <a:spLocks/>
          </p:cNvSpPr>
          <p:nvPr/>
        </p:nvSpPr>
        <p:spPr bwMode="auto">
          <a:xfrm rot="10800000" flipH="1">
            <a:off x="8694615" y="2632357"/>
            <a:ext cx="642938" cy="64957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21600" y="21600"/>
                </a:lnTo>
                <a:lnTo>
                  <a:pt x="10800" y="0"/>
                </a:lnTo>
                <a:close/>
              </a:path>
            </a:pathLst>
          </a:custGeom>
          <a:blipFill dpi="0" rotWithShape="0">
            <a:blip r:embed="rId3"/>
            <a:srcRect/>
            <a:tile tx="0" ty="0" sx="100000" sy="100000" flip="none" algn="tl"/>
          </a:blipFill>
          <a:ln w="25400" cap="flat" cmpd="sng">
            <a:solidFill>
              <a:srgbClr val="000000"/>
            </a:solidFill>
            <a:prstDash val="solid"/>
            <a:miter lim="400000"/>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35719" tIns="35719" rIns="35719" bIns="35719" anchor="ctr"/>
          <a:lstStyle/>
          <a:p>
            <a:endParaRPr lang="en-US" altLang="en-US" sz="2812">
              <a:solidFill>
                <a:srgbClr val="FFFFFF"/>
              </a:solidFill>
              <a:effectLst>
                <a:outerShdw blurRad="38100" dist="38100" dir="2700000" algn="tl">
                  <a:srgbClr val="C0C0C0"/>
                </a:outerShdw>
              </a:effectLst>
              <a:latin typeface="Gill Sans" charset="0"/>
              <a:ea typeface="Gill Sans" charset="0"/>
              <a:cs typeface="Gill Sans" charset="0"/>
              <a:sym typeface="Gill Sans" charset="0"/>
            </a:endParaRPr>
          </a:p>
        </p:txBody>
      </p:sp>
      <p:sp>
        <p:nvSpPr>
          <p:cNvPr id="9" name="Rectangle 8">
            <a:extLst>
              <a:ext uri="{FF2B5EF4-FFF2-40B4-BE49-F238E27FC236}">
                <a16:creationId xmlns:a16="http://schemas.microsoft.com/office/drawing/2014/main" id="{88BBC169-2BF9-28D9-E161-0981BAF6AC96}"/>
              </a:ext>
            </a:extLst>
          </p:cNvPr>
          <p:cNvSpPr/>
          <p:nvPr/>
        </p:nvSpPr>
        <p:spPr>
          <a:xfrm>
            <a:off x="7302499" y="3434585"/>
            <a:ext cx="4179849" cy="830997"/>
          </a:xfrm>
          <a:prstGeom prst="rect">
            <a:avLst/>
          </a:prstGeom>
        </p:spPr>
        <p:txBody>
          <a:bodyPr wrap="square">
            <a:spAutoFit/>
          </a:bodyPr>
          <a:lstStyle/>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temp : number</a:t>
            </a:r>
          </a:p>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loc  : number</a:t>
            </a:r>
          </a:p>
        </p:txBody>
      </p:sp>
      <p:sp>
        <p:nvSpPr>
          <p:cNvPr id="10" name="AutoShape 4">
            <a:extLst>
              <a:ext uri="{FF2B5EF4-FFF2-40B4-BE49-F238E27FC236}">
                <a16:creationId xmlns:a16="http://schemas.microsoft.com/office/drawing/2014/main" id="{F3FC8B03-793A-0393-5BAE-9AFC2771E3DE}"/>
              </a:ext>
            </a:extLst>
          </p:cNvPr>
          <p:cNvSpPr>
            <a:spLocks/>
          </p:cNvSpPr>
          <p:nvPr/>
        </p:nvSpPr>
        <p:spPr bwMode="auto">
          <a:xfrm rot="10800000" flipH="1">
            <a:off x="8694615" y="4418238"/>
            <a:ext cx="642938" cy="64957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21600" y="21600"/>
                </a:lnTo>
                <a:lnTo>
                  <a:pt x="10800" y="0"/>
                </a:lnTo>
                <a:close/>
              </a:path>
            </a:pathLst>
          </a:custGeom>
          <a:blipFill dpi="0" rotWithShape="0">
            <a:blip r:embed="rId3"/>
            <a:srcRect/>
            <a:tile tx="0" ty="0" sx="100000" sy="100000" flip="none" algn="tl"/>
          </a:blipFill>
          <a:ln w="25400" cap="flat" cmpd="sng">
            <a:solidFill>
              <a:srgbClr val="000000"/>
            </a:solidFill>
            <a:prstDash val="solid"/>
            <a:miter lim="400000"/>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35719" tIns="35719" rIns="35719" bIns="35719" anchor="ctr"/>
          <a:lstStyle/>
          <a:p>
            <a:endParaRPr lang="en-US" altLang="en-US" sz="2812">
              <a:solidFill>
                <a:srgbClr val="FFFFFF"/>
              </a:solidFill>
              <a:effectLst>
                <a:outerShdw blurRad="38100" dist="38100" dir="2700000" algn="tl">
                  <a:srgbClr val="C0C0C0"/>
                </a:outerShdw>
              </a:effectLst>
              <a:latin typeface="Gill Sans" charset="0"/>
              <a:ea typeface="Gill Sans" charset="0"/>
              <a:cs typeface="Gill Sans" charset="0"/>
              <a:sym typeface="Gill Sans" charset="0"/>
            </a:endParaRPr>
          </a:p>
        </p:txBody>
      </p:sp>
    </p:spTree>
    <p:extLst>
      <p:ext uri="{BB962C8B-B14F-4D97-AF65-F5344CB8AC3E}">
        <p14:creationId xmlns:p14="http://schemas.microsoft.com/office/powerpoint/2010/main" val="603952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fade">
                                      <p:cBhvr>
                                        <p:cTn id="11" dur="500"/>
                                        <p:tgtEl>
                                          <p:spTgt spid="9"/>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1" fill="hold" grpId="0" nodeType="click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wipe(up)">
                                      <p:cBhvr>
                                        <p:cTn id="16" dur="500"/>
                                        <p:tgtEl>
                                          <p:spTgt spid="10"/>
                                        </p:tgtEl>
                                      </p:cBhvr>
                                    </p:animEffect>
                                  </p:childTnLst>
                                </p:cTn>
                              </p:par>
                            </p:childTnLst>
                          </p:cTn>
                        </p:par>
                        <p:par>
                          <p:cTn id="17" fill="hold">
                            <p:stCondLst>
                              <p:cond delay="500"/>
                            </p:stCondLst>
                            <p:childTnLst>
                              <p:par>
                                <p:cTn id="18" presetID="10" presetClass="entr" presetSubtype="0" fill="hold" grpId="0" nodeType="after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animBg="1" autoUpdateAnimBg="0"/>
      <p:bldP spid="9" grpId="0"/>
      <p:bldP spid="10" grpId="0" animBg="1" autoUpdateAnimBg="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8DD2D2-4246-9803-A89E-9DEDD6E98E76}"/>
              </a:ext>
            </a:extLst>
          </p:cNvPr>
          <p:cNvSpPr>
            <a:spLocks noGrp="1"/>
          </p:cNvSpPr>
          <p:nvPr>
            <p:ph type="title"/>
          </p:nvPr>
        </p:nvSpPr>
        <p:spPr/>
        <p:txBody>
          <a:bodyPr/>
          <a:lstStyle/>
          <a:p>
            <a:r>
              <a:rPr lang="en-US" dirty="0"/>
              <a:t>Representing a Temperature Sensor</a:t>
            </a:r>
          </a:p>
        </p:txBody>
      </p:sp>
      <p:sp>
        <p:nvSpPr>
          <p:cNvPr id="4" name="Slide Number Placeholder 3">
            <a:extLst>
              <a:ext uri="{FF2B5EF4-FFF2-40B4-BE49-F238E27FC236}">
                <a16:creationId xmlns:a16="http://schemas.microsoft.com/office/drawing/2014/main" id="{2CC9A74A-55BA-9DF3-BEF2-69A18921A8C9}"/>
              </a:ext>
            </a:extLst>
          </p:cNvPr>
          <p:cNvSpPr>
            <a:spLocks noGrp="1"/>
          </p:cNvSpPr>
          <p:nvPr>
            <p:ph type="sldNum" sz="quarter" idx="12"/>
          </p:nvPr>
        </p:nvSpPr>
        <p:spPr/>
        <p:txBody>
          <a:bodyPr/>
          <a:lstStyle/>
          <a:p>
            <a:fld id="{20F37917-FD3A-4669-9018-DA04BCDD3D75}" type="slidenum">
              <a:rPr lang="en-US" smtClean="0"/>
              <a:t>27</a:t>
            </a:fld>
            <a:endParaRPr lang="en-US"/>
          </a:p>
        </p:txBody>
      </p:sp>
      <p:sp>
        <p:nvSpPr>
          <p:cNvPr id="10" name="TextBox 9">
            <a:extLst>
              <a:ext uri="{FF2B5EF4-FFF2-40B4-BE49-F238E27FC236}">
                <a16:creationId xmlns:a16="http://schemas.microsoft.com/office/drawing/2014/main" id="{04363A5E-2D3F-45C1-480F-28CB0A26BF22}"/>
              </a:ext>
            </a:extLst>
          </p:cNvPr>
          <p:cNvSpPr txBox="1"/>
          <p:nvPr/>
        </p:nvSpPr>
        <p:spPr>
          <a:xfrm>
            <a:off x="1213173" y="1587926"/>
            <a:ext cx="8769027" cy="4524315"/>
          </a:xfrm>
          <a:prstGeom prst="rect">
            <a:avLst/>
          </a:prstGeom>
          <a:noFill/>
          <a:ln w="12700" cap="flat" cmpd="sng" algn="ctr">
            <a:solidFill>
              <a:srgbClr val="0070C0"/>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solidFill>
                  <a:srgbClr val="000000"/>
                </a:solidFill>
                <a:effectLst/>
                <a:latin typeface="Menlo" panose="020B0609030804020204" pitchFamily="49" charset="0"/>
              </a:rPr>
              <a:t>type Sensor = {</a:t>
            </a:r>
          </a:p>
          <a:p>
            <a:r>
              <a:rPr lang="en-US" dirty="0">
                <a:solidFill>
                  <a:srgbClr val="000000"/>
                </a:solidFill>
                <a:effectLst/>
                <a:latin typeface="Menlo" panose="020B0609030804020204" pitchFamily="49" charset="0"/>
              </a:rPr>
              <a:t>    location: </a:t>
            </a:r>
            <a:r>
              <a:rPr lang="en-US" dirty="0" err="1">
                <a:solidFill>
                  <a:srgbClr val="000000"/>
                </a:solidFill>
                <a:effectLst/>
                <a:latin typeface="Menlo" panose="020B0609030804020204" pitchFamily="49" charset="0"/>
              </a:rPr>
              <a:t>SensorLocation</a:t>
            </a:r>
            <a:endParaRPr lang="en-US" dirty="0">
              <a:solidFill>
                <a:srgbClr val="000000"/>
              </a:solidFill>
              <a:effectLst/>
              <a:latin typeface="Menlo" panose="020B0609030804020204" pitchFamily="49" charset="0"/>
            </a:endParaRPr>
          </a:p>
          <a:p>
            <a:r>
              <a:rPr lang="en-US" dirty="0">
                <a:solidFill>
                  <a:srgbClr val="000000"/>
                </a:solidFill>
                <a:effectLst/>
                <a:latin typeface="Menlo" panose="020B0609030804020204" pitchFamily="49" charset="0"/>
              </a:rPr>
              <a:t>    current: Temperature</a:t>
            </a:r>
          </a:p>
          <a:p>
            <a:r>
              <a:rPr lang="en-US" dirty="0">
                <a:solidFill>
                  <a:srgbClr val="000000"/>
                </a:solidFill>
                <a:effectLst/>
                <a:latin typeface="Menlo" panose="020B0609030804020204" pitchFamily="49" charset="0"/>
              </a:rPr>
              <a:t>}</a:t>
            </a:r>
          </a:p>
          <a:p>
            <a:br>
              <a:rPr lang="en-US" dirty="0">
                <a:solidFill>
                  <a:srgbClr val="000000"/>
                </a:solidFill>
                <a:effectLst/>
                <a:latin typeface="Menlo" panose="020B0609030804020204" pitchFamily="49" charset="0"/>
              </a:rPr>
            </a:br>
            <a:endParaRPr lang="en-US" dirty="0">
              <a:solidFill>
                <a:srgbClr val="000000"/>
              </a:solidFill>
              <a:effectLst/>
              <a:latin typeface="Menlo" panose="020B0609030804020204" pitchFamily="49" charset="0"/>
            </a:endParaRPr>
          </a:p>
          <a:p>
            <a:r>
              <a:rPr lang="en-US" dirty="0">
                <a:solidFill>
                  <a:srgbClr val="000000"/>
                </a:solidFill>
                <a:effectLst/>
                <a:latin typeface="Menlo" panose="020B0609030804020204" pitchFamily="49" charset="0"/>
              </a:rPr>
              <a:t>type Temperature = {</a:t>
            </a:r>
          </a:p>
          <a:p>
            <a:r>
              <a:rPr lang="en-US" dirty="0">
                <a:solidFill>
                  <a:srgbClr val="000000"/>
                </a:solidFill>
                <a:effectLst/>
                <a:latin typeface="Menlo" panose="020B0609030804020204" pitchFamily="49" charset="0"/>
              </a:rPr>
              <a:t>    </a:t>
            </a:r>
            <a:r>
              <a:rPr lang="en-US" dirty="0" err="1">
                <a:solidFill>
                  <a:srgbClr val="000000"/>
                </a:solidFill>
                <a:effectLst/>
                <a:latin typeface="Menlo" panose="020B0609030804020204" pitchFamily="49" charset="0"/>
              </a:rPr>
              <a:t>degreesFahrenheit</a:t>
            </a:r>
            <a:r>
              <a:rPr lang="en-US" dirty="0">
                <a:solidFill>
                  <a:srgbClr val="000000"/>
                </a:solidFill>
                <a:effectLst/>
                <a:latin typeface="Menlo" panose="020B0609030804020204" pitchFamily="49" charset="0"/>
              </a:rPr>
              <a:t>: number</a:t>
            </a:r>
          </a:p>
          <a:p>
            <a:r>
              <a:rPr lang="en-US" dirty="0">
                <a:solidFill>
                  <a:srgbClr val="000000"/>
                </a:solidFill>
                <a:effectLst/>
                <a:latin typeface="Menlo" panose="020B0609030804020204" pitchFamily="49" charset="0"/>
              </a:rPr>
              <a:t>}</a:t>
            </a:r>
          </a:p>
          <a:p>
            <a:br>
              <a:rPr lang="en-US" dirty="0">
                <a:solidFill>
                  <a:srgbClr val="000000"/>
                </a:solidFill>
                <a:effectLst/>
                <a:latin typeface="Menlo" panose="020B0609030804020204" pitchFamily="49" charset="0"/>
              </a:rPr>
            </a:br>
            <a:endParaRPr lang="en-US" dirty="0">
              <a:solidFill>
                <a:srgbClr val="000000"/>
              </a:solidFill>
              <a:effectLst/>
              <a:latin typeface="Menlo" panose="020B0609030804020204" pitchFamily="49" charset="0"/>
            </a:endParaRPr>
          </a:p>
          <a:p>
            <a:r>
              <a:rPr lang="en-US" dirty="0">
                <a:solidFill>
                  <a:srgbClr val="000000"/>
                </a:solidFill>
                <a:effectLst/>
                <a:latin typeface="Menlo" panose="020B0609030804020204" pitchFamily="49" charset="0"/>
              </a:rPr>
              <a:t>type </a:t>
            </a:r>
            <a:r>
              <a:rPr lang="en-US" dirty="0" err="1">
                <a:solidFill>
                  <a:srgbClr val="000000"/>
                </a:solidFill>
                <a:effectLst/>
                <a:latin typeface="Menlo" panose="020B0609030804020204" pitchFamily="49" charset="0"/>
              </a:rPr>
              <a:t>SensorLocation</a:t>
            </a:r>
            <a:r>
              <a:rPr lang="en-US" dirty="0">
                <a:solidFill>
                  <a:srgbClr val="000000"/>
                </a:solidFill>
                <a:effectLst/>
                <a:latin typeface="Menlo" panose="020B0609030804020204" pitchFamily="49" charset="0"/>
              </a:rPr>
              <a:t> = </a:t>
            </a:r>
            <a:r>
              <a:rPr lang="en-US" dirty="0">
                <a:solidFill>
                  <a:srgbClr val="C41A16"/>
                </a:solidFill>
                <a:effectLst/>
                <a:latin typeface="Menlo" panose="020B0609030804020204" pitchFamily="49" charset="0"/>
              </a:rPr>
              <a:t>"Basement"</a:t>
            </a:r>
            <a:r>
              <a:rPr lang="en-US" dirty="0">
                <a:solidFill>
                  <a:srgbClr val="000000"/>
                </a:solidFill>
                <a:effectLst/>
                <a:latin typeface="Menlo" panose="020B0609030804020204" pitchFamily="49" charset="0"/>
              </a:rPr>
              <a:t> | </a:t>
            </a:r>
            <a:r>
              <a:rPr lang="en-US" dirty="0">
                <a:solidFill>
                  <a:srgbClr val="C41A16"/>
                </a:solidFill>
                <a:effectLst/>
                <a:latin typeface="Menlo" panose="020B0609030804020204" pitchFamily="49" charset="0"/>
              </a:rPr>
              <a:t>"Bathroom"</a:t>
            </a:r>
            <a:r>
              <a:rPr lang="en-US" dirty="0">
                <a:solidFill>
                  <a:srgbClr val="000000"/>
                </a:solidFill>
                <a:effectLst/>
                <a:latin typeface="Menlo" panose="020B0609030804020204" pitchFamily="49" charset="0"/>
              </a:rPr>
              <a:t> | </a:t>
            </a:r>
            <a:r>
              <a:rPr lang="en-US" dirty="0">
                <a:solidFill>
                  <a:srgbClr val="C41A16"/>
                </a:solidFill>
                <a:effectLst/>
                <a:latin typeface="Menlo" panose="020B0609030804020204" pitchFamily="49" charset="0"/>
              </a:rPr>
              <a:t>"Kitchen"</a:t>
            </a:r>
            <a:r>
              <a:rPr lang="en-US" dirty="0">
                <a:solidFill>
                  <a:srgbClr val="000000"/>
                </a:solidFill>
                <a:effectLst/>
                <a:latin typeface="Menlo" panose="020B0609030804020204" pitchFamily="49" charset="0"/>
              </a:rPr>
              <a:t>;</a:t>
            </a:r>
          </a:p>
          <a:p>
            <a:br>
              <a:rPr lang="en-US" dirty="0">
                <a:solidFill>
                  <a:srgbClr val="000000"/>
                </a:solidFill>
                <a:effectLst/>
                <a:latin typeface="Menlo" panose="020B0609030804020204" pitchFamily="49" charset="0"/>
              </a:rPr>
            </a:br>
            <a:endParaRPr lang="en-US" dirty="0">
              <a:solidFill>
                <a:srgbClr val="000000"/>
              </a:solidFill>
              <a:effectLst/>
              <a:latin typeface="Menlo" panose="020B0609030804020204" pitchFamily="49" charset="0"/>
            </a:endParaRPr>
          </a:p>
          <a:p>
            <a:r>
              <a:rPr lang="en-US" b="1" dirty="0">
                <a:solidFill>
                  <a:srgbClr val="9B2393"/>
                </a:solidFill>
                <a:effectLst/>
                <a:latin typeface="Menlo" panose="020B0609030804020204" pitchFamily="49" charset="0"/>
              </a:rPr>
              <a:t>let</a:t>
            </a:r>
            <a:r>
              <a:rPr lang="en-US" dirty="0">
                <a:solidFill>
                  <a:srgbClr val="000000"/>
                </a:solidFill>
                <a:effectLst/>
                <a:latin typeface="Menlo" panose="020B0609030804020204" pitchFamily="49" charset="0"/>
              </a:rPr>
              <a:t> </a:t>
            </a:r>
            <a:r>
              <a:rPr lang="en-US" dirty="0" err="1">
                <a:solidFill>
                  <a:srgbClr val="000000"/>
                </a:solidFill>
                <a:effectLst/>
                <a:latin typeface="Menlo" panose="020B0609030804020204" pitchFamily="49" charset="0"/>
              </a:rPr>
              <a:t>bathroomTemperatureSensor</a:t>
            </a:r>
            <a:r>
              <a:rPr lang="en-US" dirty="0">
                <a:solidFill>
                  <a:srgbClr val="000000"/>
                </a:solidFill>
                <a:effectLst/>
                <a:latin typeface="Menlo" panose="020B0609030804020204" pitchFamily="49" charset="0"/>
              </a:rPr>
              <a:t> : Sensor;</a:t>
            </a:r>
          </a:p>
          <a:p>
            <a:r>
              <a:rPr lang="en-US" dirty="0" err="1">
                <a:solidFill>
                  <a:srgbClr val="000000"/>
                </a:solidFill>
                <a:effectLst/>
                <a:latin typeface="Menlo" panose="020B0609030804020204" pitchFamily="49" charset="0"/>
              </a:rPr>
              <a:t>bathroomTemperatureSensor.location</a:t>
            </a:r>
            <a:r>
              <a:rPr lang="en-US" dirty="0">
                <a:solidFill>
                  <a:srgbClr val="000000"/>
                </a:solidFill>
                <a:effectLst/>
                <a:latin typeface="Menlo" panose="020B0609030804020204" pitchFamily="49" charset="0"/>
              </a:rPr>
              <a:t> = </a:t>
            </a:r>
            <a:r>
              <a:rPr lang="en-US" dirty="0">
                <a:solidFill>
                  <a:srgbClr val="C41A16"/>
                </a:solidFill>
                <a:effectLst/>
                <a:latin typeface="Menlo" panose="020B0609030804020204" pitchFamily="49" charset="0"/>
              </a:rPr>
              <a:t>"Bathroom"</a:t>
            </a:r>
            <a:endParaRPr lang="en-US" dirty="0">
              <a:solidFill>
                <a:srgbClr val="000000"/>
              </a:solidFill>
              <a:effectLst/>
              <a:latin typeface="Menlo" panose="020B0609030804020204" pitchFamily="49" charset="0"/>
            </a:endParaRPr>
          </a:p>
        </p:txBody>
      </p:sp>
    </p:spTree>
    <p:extLst>
      <p:ext uri="{BB962C8B-B14F-4D97-AF65-F5344CB8AC3E}">
        <p14:creationId xmlns:p14="http://schemas.microsoft.com/office/powerpoint/2010/main" val="91970159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745527-D100-4B4F-829D-1B696CAF1C9B}"/>
              </a:ext>
            </a:extLst>
          </p:cNvPr>
          <p:cNvSpPr>
            <a:spLocks noGrp="1"/>
          </p:cNvSpPr>
          <p:nvPr>
            <p:ph type="title"/>
          </p:nvPr>
        </p:nvSpPr>
        <p:spPr/>
        <p:txBody>
          <a:bodyPr/>
          <a:lstStyle/>
          <a:p>
            <a:r>
              <a:rPr lang="en-US" dirty="0"/>
              <a:t>The Big Picture</a:t>
            </a:r>
          </a:p>
        </p:txBody>
      </p:sp>
      <p:sp>
        <p:nvSpPr>
          <p:cNvPr id="3" name="Content Placeholder 2">
            <a:extLst>
              <a:ext uri="{FF2B5EF4-FFF2-40B4-BE49-F238E27FC236}">
                <a16:creationId xmlns:a16="http://schemas.microsoft.com/office/drawing/2014/main" id="{FCCE4D6C-6E60-4E4C-BE55-5674B33BAD01}"/>
              </a:ext>
            </a:extLst>
          </p:cNvPr>
          <p:cNvSpPr>
            <a:spLocks noGrp="1"/>
          </p:cNvSpPr>
          <p:nvPr>
            <p:ph idx="1"/>
          </p:nvPr>
        </p:nvSpPr>
        <p:spPr>
          <a:xfrm>
            <a:off x="779662" y="4767132"/>
            <a:ext cx="10663038" cy="1862134"/>
          </a:xfrm>
        </p:spPr>
        <p:txBody>
          <a:bodyPr>
            <a:normAutofit/>
          </a:bodyPr>
          <a:lstStyle/>
          <a:p>
            <a:r>
              <a:rPr lang="en-US" dirty="0"/>
              <a:t>How do we know that these are connected?</a:t>
            </a:r>
          </a:p>
          <a:p>
            <a:r>
              <a:rPr lang="en-US" dirty="0"/>
              <a:t>Answer: we have to </a:t>
            </a:r>
            <a:r>
              <a:rPr lang="en-US" dirty="0">
                <a:solidFill>
                  <a:srgbClr val="FF0000"/>
                </a:solidFill>
              </a:rPr>
              <a:t>write it down.</a:t>
            </a:r>
            <a:endParaRPr lang="en-US" dirty="0"/>
          </a:p>
          <a:p>
            <a:r>
              <a:rPr lang="en-US" dirty="0"/>
              <a:t>In Typescript, we do that with names, types and comments.</a:t>
            </a:r>
          </a:p>
        </p:txBody>
      </p:sp>
      <p:sp>
        <p:nvSpPr>
          <p:cNvPr id="4" name="Slide Number Placeholder 3">
            <a:extLst>
              <a:ext uri="{FF2B5EF4-FFF2-40B4-BE49-F238E27FC236}">
                <a16:creationId xmlns:a16="http://schemas.microsoft.com/office/drawing/2014/main" id="{00B808C0-5033-46E4-8C40-8273E7642B1C}"/>
              </a:ext>
            </a:extLst>
          </p:cNvPr>
          <p:cNvSpPr>
            <a:spLocks noGrp="1"/>
          </p:cNvSpPr>
          <p:nvPr>
            <p:ph type="sldNum" sz="quarter" idx="12"/>
          </p:nvPr>
        </p:nvSpPr>
        <p:spPr/>
        <p:txBody>
          <a:bodyPr/>
          <a:lstStyle/>
          <a:p>
            <a:fld id="{20F37917-FD3A-4669-9018-DA04BCDD3D75}" type="slidenum">
              <a:rPr lang="en-US" smtClean="0"/>
              <a:t>28</a:t>
            </a:fld>
            <a:endParaRPr lang="en-US"/>
          </a:p>
        </p:txBody>
      </p:sp>
      <p:grpSp>
        <p:nvGrpSpPr>
          <p:cNvPr id="8" name="Group 13">
            <a:extLst>
              <a:ext uri="{FF2B5EF4-FFF2-40B4-BE49-F238E27FC236}">
                <a16:creationId xmlns:a16="http://schemas.microsoft.com/office/drawing/2014/main" id="{1C9584D7-40B5-4E79-AD4C-A4269068A643}"/>
              </a:ext>
            </a:extLst>
          </p:cNvPr>
          <p:cNvGrpSpPr/>
          <p:nvPr/>
        </p:nvGrpSpPr>
        <p:grpSpPr>
          <a:xfrm>
            <a:off x="3460008" y="1640360"/>
            <a:ext cx="2437540" cy="2476500"/>
            <a:chOff x="3238500" y="3009900"/>
            <a:chExt cx="2438400" cy="2476500"/>
          </a:xfrm>
        </p:grpSpPr>
        <p:sp>
          <p:nvSpPr>
            <p:cNvPr id="9" name="Right Arrow 8">
              <a:extLst>
                <a:ext uri="{FF2B5EF4-FFF2-40B4-BE49-F238E27FC236}">
                  <a16:creationId xmlns:a16="http://schemas.microsoft.com/office/drawing/2014/main" id="{16B6FBF3-9E25-4AA1-93A1-EDC7796617DE}"/>
                </a:ext>
              </a:extLst>
            </p:cNvPr>
            <p:cNvSpPr/>
            <p:nvPr/>
          </p:nvSpPr>
          <p:spPr>
            <a:xfrm>
              <a:off x="3238500" y="3009900"/>
              <a:ext cx="2438400" cy="1295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representation</a:t>
              </a:r>
            </a:p>
          </p:txBody>
        </p:sp>
        <p:sp>
          <p:nvSpPr>
            <p:cNvPr id="10" name="Left Arrow 10">
              <a:extLst>
                <a:ext uri="{FF2B5EF4-FFF2-40B4-BE49-F238E27FC236}">
                  <a16:creationId xmlns:a16="http://schemas.microsoft.com/office/drawing/2014/main" id="{88133D56-DDA6-46A7-9159-DFCE53D19FFA}"/>
                </a:ext>
              </a:extLst>
            </p:cNvPr>
            <p:cNvSpPr/>
            <p:nvPr/>
          </p:nvSpPr>
          <p:spPr>
            <a:xfrm>
              <a:off x="3238500" y="4267200"/>
              <a:ext cx="2438400" cy="1219200"/>
            </a:xfrm>
            <a:prstGeom prst="leftArrow">
              <a:avLst>
                <a:gd name="adj1" fmla="val 53303"/>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interpretation</a:t>
              </a:r>
            </a:p>
          </p:txBody>
        </p:sp>
      </p:grpSp>
      <p:sp>
        <p:nvSpPr>
          <p:cNvPr id="12" name="Rectangle 11">
            <a:extLst>
              <a:ext uri="{FF2B5EF4-FFF2-40B4-BE49-F238E27FC236}">
                <a16:creationId xmlns:a16="http://schemas.microsoft.com/office/drawing/2014/main" id="{822C32B8-8FA4-457C-B7F3-921F514CFFB9}"/>
              </a:ext>
            </a:extLst>
          </p:cNvPr>
          <p:cNvSpPr/>
          <p:nvPr/>
        </p:nvSpPr>
        <p:spPr>
          <a:xfrm>
            <a:off x="9639169" y="2144151"/>
            <a:ext cx="2209473" cy="72448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13" name="Rectangle 12">
            <a:extLst>
              <a:ext uri="{FF2B5EF4-FFF2-40B4-BE49-F238E27FC236}">
                <a16:creationId xmlns:a16="http://schemas.microsoft.com/office/drawing/2014/main" id="{8398C4EC-C526-4417-9269-2E1ED4EA2DDD}"/>
              </a:ext>
            </a:extLst>
          </p:cNvPr>
          <p:cNvSpPr/>
          <p:nvPr/>
        </p:nvSpPr>
        <p:spPr>
          <a:xfrm>
            <a:off x="7268339" y="3263704"/>
            <a:ext cx="2209473" cy="33293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5" name="TextBox 4">
            <a:extLst>
              <a:ext uri="{FF2B5EF4-FFF2-40B4-BE49-F238E27FC236}">
                <a16:creationId xmlns:a16="http://schemas.microsoft.com/office/drawing/2014/main" id="{7A7CE241-579A-C00B-2C03-8055423915D5}"/>
              </a:ext>
            </a:extLst>
          </p:cNvPr>
          <p:cNvSpPr txBox="1"/>
          <p:nvPr/>
        </p:nvSpPr>
        <p:spPr>
          <a:xfrm>
            <a:off x="6096001" y="2335596"/>
            <a:ext cx="5943204" cy="923330"/>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1" dirty="0">
                <a:solidFill>
                  <a:srgbClr val="9B2393"/>
                </a:solidFill>
                <a:effectLst/>
                <a:latin typeface="Menlo" panose="020B0609030804020204" pitchFamily="49" charset="0"/>
              </a:rPr>
              <a:t>let</a:t>
            </a:r>
            <a:r>
              <a:rPr lang="en-US" dirty="0">
                <a:solidFill>
                  <a:srgbClr val="000000"/>
                </a:solidFill>
                <a:effectLst/>
                <a:latin typeface="Menlo" panose="020B0609030804020204" pitchFamily="49" charset="0"/>
              </a:rPr>
              <a:t> </a:t>
            </a:r>
            <a:r>
              <a:rPr lang="en-US" dirty="0" err="1">
                <a:solidFill>
                  <a:srgbClr val="000000"/>
                </a:solidFill>
                <a:effectLst/>
                <a:latin typeface="Menlo" panose="020B0609030804020204" pitchFamily="49" charset="0"/>
              </a:rPr>
              <a:t>bathroomTemperatureSensor</a:t>
            </a:r>
            <a:r>
              <a:rPr lang="en-US" dirty="0">
                <a:solidFill>
                  <a:srgbClr val="000000"/>
                </a:solidFill>
                <a:effectLst/>
                <a:latin typeface="Menlo" panose="020B0609030804020204" pitchFamily="49" charset="0"/>
              </a:rPr>
              <a:t> : Sensor;</a:t>
            </a:r>
          </a:p>
          <a:p>
            <a:r>
              <a:rPr lang="en-US" dirty="0" err="1">
                <a:solidFill>
                  <a:srgbClr val="000000"/>
                </a:solidFill>
                <a:effectLst/>
                <a:latin typeface="Menlo" panose="020B0609030804020204" pitchFamily="49" charset="0"/>
              </a:rPr>
              <a:t>bathroomTemperatureSensor</a:t>
            </a:r>
            <a:endParaRPr lang="en-US" dirty="0">
              <a:solidFill>
                <a:srgbClr val="000000"/>
              </a:solidFill>
              <a:effectLst/>
              <a:latin typeface="Menlo" panose="020B0609030804020204" pitchFamily="49" charset="0"/>
            </a:endParaRPr>
          </a:p>
          <a:p>
            <a:r>
              <a:rPr lang="en-US" dirty="0">
                <a:solidFill>
                  <a:srgbClr val="000000"/>
                </a:solidFill>
                <a:latin typeface="Menlo" panose="020B0609030804020204" pitchFamily="49" charset="0"/>
              </a:rPr>
              <a:t>	</a:t>
            </a:r>
            <a:r>
              <a:rPr lang="en-US" dirty="0">
                <a:solidFill>
                  <a:srgbClr val="000000"/>
                </a:solidFill>
                <a:effectLst/>
                <a:latin typeface="Menlo" panose="020B0609030804020204" pitchFamily="49" charset="0"/>
              </a:rPr>
              <a:t>.location = </a:t>
            </a:r>
            <a:r>
              <a:rPr lang="en-US" dirty="0">
                <a:solidFill>
                  <a:srgbClr val="C41A16"/>
                </a:solidFill>
                <a:effectLst/>
                <a:latin typeface="Menlo" panose="020B0609030804020204" pitchFamily="49" charset="0"/>
              </a:rPr>
              <a:t>"Bathroom"</a:t>
            </a:r>
            <a:endParaRPr lang="en-US" dirty="0">
              <a:solidFill>
                <a:srgbClr val="000000"/>
              </a:solidFill>
              <a:effectLst/>
              <a:latin typeface="Menlo" panose="020B0609030804020204" pitchFamily="49" charset="0"/>
            </a:endParaRPr>
          </a:p>
        </p:txBody>
      </p:sp>
      <p:sp>
        <p:nvSpPr>
          <p:cNvPr id="7" name="Rounded Rectangle 7">
            <a:extLst>
              <a:ext uri="{FF2B5EF4-FFF2-40B4-BE49-F238E27FC236}">
                <a16:creationId xmlns:a16="http://schemas.microsoft.com/office/drawing/2014/main" id="{FAFEFC8B-3907-442E-9BD2-C4A00E794F9E}"/>
              </a:ext>
            </a:extLst>
          </p:cNvPr>
          <p:cNvSpPr/>
          <p:nvPr/>
        </p:nvSpPr>
        <p:spPr>
          <a:xfrm>
            <a:off x="6096001" y="1811361"/>
            <a:ext cx="6002214" cy="1862135"/>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tx1"/>
              </a:solidFill>
            </a:endParaRPr>
          </a:p>
        </p:txBody>
      </p:sp>
      <p:pic>
        <p:nvPicPr>
          <p:cNvPr id="11" name="Picture 10">
            <a:extLst>
              <a:ext uri="{FF2B5EF4-FFF2-40B4-BE49-F238E27FC236}">
                <a16:creationId xmlns:a16="http://schemas.microsoft.com/office/drawing/2014/main" id="{F44E9901-B252-499C-63F4-6C34E12957F5}"/>
              </a:ext>
            </a:extLst>
          </p:cNvPr>
          <p:cNvPicPr>
            <a:picLocks noChangeAspect="1"/>
          </p:cNvPicPr>
          <p:nvPr/>
        </p:nvPicPr>
        <p:blipFill rotWithShape="1">
          <a:blip r:embed="rId3"/>
          <a:srcRect l="50000" b="31601"/>
          <a:stretch/>
        </p:blipFill>
        <p:spPr>
          <a:xfrm>
            <a:off x="622108" y="1753537"/>
            <a:ext cx="2304559" cy="2364446"/>
          </a:xfrm>
          <a:prstGeom prst="rect">
            <a:avLst/>
          </a:prstGeom>
        </p:spPr>
      </p:pic>
    </p:spTree>
    <p:extLst>
      <p:ext uri="{BB962C8B-B14F-4D97-AF65-F5344CB8AC3E}">
        <p14:creationId xmlns:p14="http://schemas.microsoft.com/office/powerpoint/2010/main" val="286915138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745527-D100-4B4F-829D-1B696CAF1C9B}"/>
              </a:ext>
            </a:extLst>
          </p:cNvPr>
          <p:cNvSpPr>
            <a:spLocks noGrp="1"/>
          </p:cNvSpPr>
          <p:nvPr>
            <p:ph type="title"/>
          </p:nvPr>
        </p:nvSpPr>
        <p:spPr/>
        <p:txBody>
          <a:bodyPr/>
          <a:lstStyle/>
          <a:p>
            <a:r>
              <a:rPr lang="en-US" dirty="0"/>
              <a:t>Another Example: what do (</a:t>
            </a:r>
            <a:r>
              <a:rPr lang="en-US" dirty="0" err="1"/>
              <a:t>x,y</a:t>
            </a:r>
            <a:r>
              <a:rPr lang="en-US" dirty="0"/>
              <a:t>) mean?</a:t>
            </a:r>
          </a:p>
        </p:txBody>
      </p:sp>
      <p:sp>
        <p:nvSpPr>
          <p:cNvPr id="3" name="Content Placeholder 2">
            <a:extLst>
              <a:ext uri="{FF2B5EF4-FFF2-40B4-BE49-F238E27FC236}">
                <a16:creationId xmlns:a16="http://schemas.microsoft.com/office/drawing/2014/main" id="{FCCE4D6C-6E60-4E4C-BE55-5674B33BAD01}"/>
              </a:ext>
            </a:extLst>
          </p:cNvPr>
          <p:cNvSpPr>
            <a:spLocks noGrp="1"/>
          </p:cNvSpPr>
          <p:nvPr>
            <p:ph idx="1"/>
          </p:nvPr>
        </p:nvSpPr>
        <p:spPr>
          <a:xfrm>
            <a:off x="838199" y="4135902"/>
            <a:ext cx="9171215" cy="2598940"/>
          </a:xfrm>
        </p:spPr>
        <p:txBody>
          <a:bodyPr anchor="b">
            <a:normAutofit fontScale="85000" lnSpcReduction="20000"/>
          </a:bodyPr>
          <a:lstStyle/>
          <a:p>
            <a:r>
              <a:rPr lang="en-US" sz="4500" dirty="0"/>
              <a:t>The center?</a:t>
            </a:r>
          </a:p>
          <a:p>
            <a:r>
              <a:rPr lang="en-US" sz="4500" dirty="0"/>
              <a:t>Upper-left-hand corner?</a:t>
            </a:r>
          </a:p>
          <a:p>
            <a:r>
              <a:rPr lang="en-US" sz="4500" dirty="0"/>
              <a:t>Does y grow in the up or down direction?</a:t>
            </a:r>
          </a:p>
          <a:p>
            <a:r>
              <a:rPr lang="en-US" sz="4500" dirty="0"/>
              <a:t>And what about the units? </a:t>
            </a:r>
          </a:p>
          <a:p>
            <a:pPr lvl="1"/>
            <a:r>
              <a:rPr lang="en-US" sz="4500" dirty="0"/>
              <a:t>(Pixels? Scaled pixels? Something else?)</a:t>
            </a:r>
          </a:p>
        </p:txBody>
      </p:sp>
      <p:sp>
        <p:nvSpPr>
          <p:cNvPr id="4" name="Slide Number Placeholder 3">
            <a:extLst>
              <a:ext uri="{FF2B5EF4-FFF2-40B4-BE49-F238E27FC236}">
                <a16:creationId xmlns:a16="http://schemas.microsoft.com/office/drawing/2014/main" id="{00B808C0-5033-46E4-8C40-8273E7642B1C}"/>
              </a:ext>
            </a:extLst>
          </p:cNvPr>
          <p:cNvSpPr>
            <a:spLocks noGrp="1"/>
          </p:cNvSpPr>
          <p:nvPr>
            <p:ph type="sldNum" sz="quarter" idx="12"/>
          </p:nvPr>
        </p:nvSpPr>
        <p:spPr/>
        <p:txBody>
          <a:bodyPr/>
          <a:lstStyle/>
          <a:p>
            <a:fld id="{20F37917-FD3A-4669-9018-DA04BCDD3D75}" type="slidenum">
              <a:rPr lang="en-US" smtClean="0"/>
              <a:t>29</a:t>
            </a:fld>
            <a:endParaRPr lang="en-US"/>
          </a:p>
        </p:txBody>
      </p:sp>
      <p:sp>
        <p:nvSpPr>
          <p:cNvPr id="6" name="Rounded Rectangle 3">
            <a:extLst>
              <a:ext uri="{FF2B5EF4-FFF2-40B4-BE49-F238E27FC236}">
                <a16:creationId xmlns:a16="http://schemas.microsoft.com/office/drawing/2014/main" id="{DDC06498-1D10-4E52-A107-990734307F51}"/>
              </a:ext>
            </a:extLst>
          </p:cNvPr>
          <p:cNvSpPr/>
          <p:nvPr/>
        </p:nvSpPr>
        <p:spPr>
          <a:xfrm>
            <a:off x="1467143" y="1773262"/>
            <a:ext cx="2589886" cy="236264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tx1"/>
              </a:solidFill>
            </a:endParaRPr>
          </a:p>
        </p:txBody>
      </p:sp>
      <p:grpSp>
        <p:nvGrpSpPr>
          <p:cNvPr id="8" name="Group 13">
            <a:extLst>
              <a:ext uri="{FF2B5EF4-FFF2-40B4-BE49-F238E27FC236}">
                <a16:creationId xmlns:a16="http://schemas.microsoft.com/office/drawing/2014/main" id="{1C9584D7-40B5-4E79-AD4C-A4269068A643}"/>
              </a:ext>
            </a:extLst>
          </p:cNvPr>
          <p:cNvGrpSpPr/>
          <p:nvPr/>
        </p:nvGrpSpPr>
        <p:grpSpPr>
          <a:xfrm>
            <a:off x="4399808" y="1573237"/>
            <a:ext cx="2437540" cy="2476500"/>
            <a:chOff x="3238500" y="3009900"/>
            <a:chExt cx="2438400" cy="2476500"/>
          </a:xfrm>
        </p:grpSpPr>
        <p:sp>
          <p:nvSpPr>
            <p:cNvPr id="9" name="Right Arrow 8">
              <a:extLst>
                <a:ext uri="{FF2B5EF4-FFF2-40B4-BE49-F238E27FC236}">
                  <a16:creationId xmlns:a16="http://schemas.microsoft.com/office/drawing/2014/main" id="{16B6FBF3-9E25-4AA1-93A1-EDC7796617DE}"/>
                </a:ext>
              </a:extLst>
            </p:cNvPr>
            <p:cNvSpPr/>
            <p:nvPr/>
          </p:nvSpPr>
          <p:spPr>
            <a:xfrm>
              <a:off x="3238500" y="3009900"/>
              <a:ext cx="2438400" cy="1295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representation</a:t>
              </a:r>
            </a:p>
          </p:txBody>
        </p:sp>
        <p:sp>
          <p:nvSpPr>
            <p:cNvPr id="10" name="Left Arrow 10">
              <a:extLst>
                <a:ext uri="{FF2B5EF4-FFF2-40B4-BE49-F238E27FC236}">
                  <a16:creationId xmlns:a16="http://schemas.microsoft.com/office/drawing/2014/main" id="{88133D56-DDA6-46A7-9159-DFCE53D19FFA}"/>
                </a:ext>
              </a:extLst>
            </p:cNvPr>
            <p:cNvSpPr/>
            <p:nvPr/>
          </p:nvSpPr>
          <p:spPr>
            <a:xfrm>
              <a:off x="3238500" y="4267200"/>
              <a:ext cx="2438400" cy="1219200"/>
            </a:xfrm>
            <a:prstGeom prst="leftArrow">
              <a:avLst>
                <a:gd name="adj1" fmla="val 53303"/>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interpretation</a:t>
              </a:r>
            </a:p>
          </p:txBody>
        </p:sp>
      </p:grpSp>
      <p:sp>
        <p:nvSpPr>
          <p:cNvPr id="12" name="Rectangle 11">
            <a:extLst>
              <a:ext uri="{FF2B5EF4-FFF2-40B4-BE49-F238E27FC236}">
                <a16:creationId xmlns:a16="http://schemas.microsoft.com/office/drawing/2014/main" id="{822C32B8-8FA4-457C-B7F3-921F514CFFB9}"/>
              </a:ext>
            </a:extLst>
          </p:cNvPr>
          <p:cNvSpPr/>
          <p:nvPr/>
        </p:nvSpPr>
        <p:spPr>
          <a:xfrm>
            <a:off x="9639169" y="2144151"/>
            <a:ext cx="2209473" cy="72448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13" name="Rectangle 12">
            <a:extLst>
              <a:ext uri="{FF2B5EF4-FFF2-40B4-BE49-F238E27FC236}">
                <a16:creationId xmlns:a16="http://schemas.microsoft.com/office/drawing/2014/main" id="{8398C4EC-C526-4417-9269-2E1ED4EA2DDD}"/>
              </a:ext>
            </a:extLst>
          </p:cNvPr>
          <p:cNvSpPr/>
          <p:nvPr/>
        </p:nvSpPr>
        <p:spPr>
          <a:xfrm>
            <a:off x="7268339" y="3263704"/>
            <a:ext cx="2209473" cy="33293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5" name="TextBox 4">
            <a:extLst>
              <a:ext uri="{FF2B5EF4-FFF2-40B4-BE49-F238E27FC236}">
                <a16:creationId xmlns:a16="http://schemas.microsoft.com/office/drawing/2014/main" id="{7A7CE241-579A-C00B-2C03-8055423915D5}"/>
              </a:ext>
            </a:extLst>
          </p:cNvPr>
          <p:cNvSpPr txBox="1"/>
          <p:nvPr/>
        </p:nvSpPr>
        <p:spPr>
          <a:xfrm>
            <a:off x="7487852" y="1939239"/>
            <a:ext cx="5598484" cy="1938992"/>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000" b="0" dirty="0">
                <a:solidFill>
                  <a:srgbClr val="AF00DB"/>
                </a:solidFill>
                <a:effectLst/>
                <a:latin typeface="Consolas" panose="020B0609020204030204" pitchFamily="49" charset="0"/>
              </a:rPr>
              <a:t>export</a:t>
            </a:r>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interface</a:t>
            </a:r>
            <a:r>
              <a:rPr lang="en-US" sz="2000" b="0" dirty="0">
                <a:solidFill>
                  <a:srgbClr val="000000"/>
                </a:solidFill>
                <a:effectLst/>
                <a:latin typeface="Consolas" panose="020B0609020204030204" pitchFamily="49" charset="0"/>
              </a:rPr>
              <a:t> </a:t>
            </a:r>
            <a:r>
              <a:rPr lang="en-US" sz="2000" b="0" dirty="0" err="1">
                <a:solidFill>
                  <a:srgbClr val="267F99"/>
                </a:solidFill>
                <a:effectLst/>
                <a:latin typeface="Consolas" panose="020B0609020204030204" pitchFamily="49" charset="0"/>
              </a:rPr>
              <a:t>BoundingBox</a:t>
            </a:r>
            <a:r>
              <a:rPr lang="en-US" sz="2000" b="0" dirty="0">
                <a:solidFill>
                  <a:srgbClr val="000000"/>
                </a:solidFill>
                <a:effectLst/>
                <a:latin typeface="Consolas" panose="020B0609020204030204" pitchFamily="49" charset="0"/>
              </a:rPr>
              <a:t> {</a:t>
            </a:r>
          </a:p>
          <a:p>
            <a:r>
              <a:rPr lang="en-US" sz="2000" b="0" dirty="0">
                <a:solidFill>
                  <a:srgbClr val="000000"/>
                </a:solidFill>
                <a:effectLst/>
                <a:latin typeface="Consolas" panose="020B0609020204030204" pitchFamily="49" charset="0"/>
              </a:rPr>
              <a:t>    </a:t>
            </a:r>
            <a:r>
              <a:rPr lang="en-US" sz="2000" b="0" dirty="0">
                <a:solidFill>
                  <a:srgbClr val="001080"/>
                </a:solidFill>
                <a:effectLst/>
                <a:latin typeface="Consolas" panose="020B0609020204030204" pitchFamily="49" charset="0"/>
              </a:rPr>
              <a:t>x</a:t>
            </a:r>
            <a:r>
              <a:rPr lang="en-US" sz="2000" b="0" dirty="0">
                <a:solidFill>
                  <a:srgbClr val="000000"/>
                </a:solidFill>
                <a:effectLst/>
                <a:latin typeface="Consolas" panose="020B0609020204030204" pitchFamily="49" charset="0"/>
              </a:rPr>
              <a:t>: </a:t>
            </a:r>
            <a:r>
              <a:rPr lang="en-US" sz="2000" b="0" dirty="0">
                <a:solidFill>
                  <a:srgbClr val="267F99"/>
                </a:solidFill>
                <a:effectLst/>
                <a:latin typeface="Consolas" panose="020B0609020204030204" pitchFamily="49" charset="0"/>
              </a:rPr>
              <a:t>number</a:t>
            </a:r>
            <a:r>
              <a:rPr lang="en-US" sz="2000" b="0" dirty="0">
                <a:solidFill>
                  <a:srgbClr val="000000"/>
                </a:solidFill>
                <a:effectLst/>
                <a:latin typeface="Consolas" panose="020B0609020204030204" pitchFamily="49" charset="0"/>
              </a:rPr>
              <a:t>;</a:t>
            </a:r>
          </a:p>
          <a:p>
            <a:r>
              <a:rPr lang="en-US" sz="2000" b="0" dirty="0">
                <a:solidFill>
                  <a:srgbClr val="000000"/>
                </a:solidFill>
                <a:effectLst/>
                <a:latin typeface="Consolas" panose="020B0609020204030204" pitchFamily="49" charset="0"/>
              </a:rPr>
              <a:t>    </a:t>
            </a:r>
            <a:r>
              <a:rPr lang="en-US" sz="2000" b="0" dirty="0">
                <a:solidFill>
                  <a:srgbClr val="001080"/>
                </a:solidFill>
                <a:effectLst/>
                <a:latin typeface="Consolas" panose="020B0609020204030204" pitchFamily="49" charset="0"/>
              </a:rPr>
              <a:t>y</a:t>
            </a:r>
            <a:r>
              <a:rPr lang="en-US" sz="2000" b="0" dirty="0">
                <a:solidFill>
                  <a:srgbClr val="000000"/>
                </a:solidFill>
                <a:effectLst/>
                <a:latin typeface="Consolas" panose="020B0609020204030204" pitchFamily="49" charset="0"/>
              </a:rPr>
              <a:t>: </a:t>
            </a:r>
            <a:r>
              <a:rPr lang="en-US" sz="2000" b="0" dirty="0">
                <a:solidFill>
                  <a:srgbClr val="267F99"/>
                </a:solidFill>
                <a:effectLst/>
                <a:latin typeface="Consolas" panose="020B0609020204030204" pitchFamily="49" charset="0"/>
              </a:rPr>
              <a:t>number</a:t>
            </a:r>
            <a:r>
              <a:rPr lang="en-US" sz="2000" b="0" dirty="0">
                <a:solidFill>
                  <a:srgbClr val="000000"/>
                </a:solidFill>
                <a:effectLst/>
                <a:latin typeface="Consolas" panose="020B0609020204030204" pitchFamily="49" charset="0"/>
              </a:rPr>
              <a:t>;</a:t>
            </a:r>
          </a:p>
          <a:p>
            <a:r>
              <a:rPr lang="en-US" sz="2000" b="0" dirty="0">
                <a:solidFill>
                  <a:srgbClr val="000000"/>
                </a:solidFill>
                <a:effectLst/>
                <a:latin typeface="Consolas" panose="020B0609020204030204" pitchFamily="49" charset="0"/>
              </a:rPr>
              <a:t>    </a:t>
            </a:r>
            <a:r>
              <a:rPr lang="en-US" sz="2000" b="0" dirty="0">
                <a:solidFill>
                  <a:srgbClr val="001080"/>
                </a:solidFill>
                <a:effectLst/>
                <a:latin typeface="Consolas" panose="020B0609020204030204" pitchFamily="49" charset="0"/>
              </a:rPr>
              <a:t>width</a:t>
            </a:r>
            <a:r>
              <a:rPr lang="en-US" sz="2000" b="0" dirty="0">
                <a:solidFill>
                  <a:srgbClr val="000000"/>
                </a:solidFill>
                <a:effectLst/>
                <a:latin typeface="Consolas" panose="020B0609020204030204" pitchFamily="49" charset="0"/>
              </a:rPr>
              <a:t>: </a:t>
            </a:r>
            <a:r>
              <a:rPr lang="en-US" sz="2000" b="0" dirty="0">
                <a:solidFill>
                  <a:srgbClr val="267F99"/>
                </a:solidFill>
                <a:effectLst/>
                <a:latin typeface="Consolas" panose="020B0609020204030204" pitchFamily="49" charset="0"/>
              </a:rPr>
              <a:t>number</a:t>
            </a:r>
            <a:r>
              <a:rPr lang="en-US" sz="2000" b="0" dirty="0">
                <a:solidFill>
                  <a:srgbClr val="000000"/>
                </a:solidFill>
                <a:effectLst/>
                <a:latin typeface="Consolas" panose="020B0609020204030204" pitchFamily="49" charset="0"/>
              </a:rPr>
              <a:t>;</a:t>
            </a:r>
          </a:p>
          <a:p>
            <a:r>
              <a:rPr lang="en-US" sz="2000" b="0" dirty="0">
                <a:solidFill>
                  <a:srgbClr val="000000"/>
                </a:solidFill>
                <a:effectLst/>
                <a:latin typeface="Consolas" panose="020B0609020204030204" pitchFamily="49" charset="0"/>
              </a:rPr>
              <a:t>    </a:t>
            </a:r>
            <a:r>
              <a:rPr lang="en-US" sz="2000" b="0" dirty="0">
                <a:solidFill>
                  <a:srgbClr val="001080"/>
                </a:solidFill>
                <a:effectLst/>
                <a:latin typeface="Consolas" panose="020B0609020204030204" pitchFamily="49" charset="0"/>
              </a:rPr>
              <a:t>height</a:t>
            </a:r>
            <a:r>
              <a:rPr lang="en-US" sz="2000" b="0" dirty="0">
                <a:solidFill>
                  <a:srgbClr val="000000"/>
                </a:solidFill>
                <a:effectLst/>
                <a:latin typeface="Consolas" panose="020B0609020204030204" pitchFamily="49" charset="0"/>
              </a:rPr>
              <a:t>: </a:t>
            </a:r>
            <a:r>
              <a:rPr lang="en-US" sz="2000" b="0" dirty="0">
                <a:solidFill>
                  <a:srgbClr val="267F99"/>
                </a:solidFill>
                <a:effectLst/>
                <a:latin typeface="Consolas" panose="020B0609020204030204" pitchFamily="49" charset="0"/>
              </a:rPr>
              <a:t>number</a:t>
            </a:r>
            <a:r>
              <a:rPr lang="en-US" sz="2000" b="0" dirty="0">
                <a:solidFill>
                  <a:srgbClr val="000000"/>
                </a:solidFill>
                <a:effectLst/>
                <a:latin typeface="Consolas" panose="020B0609020204030204" pitchFamily="49" charset="0"/>
              </a:rPr>
              <a:t>;</a:t>
            </a:r>
          </a:p>
          <a:p>
            <a:r>
              <a:rPr lang="en-US" sz="2000" b="0" dirty="0">
                <a:solidFill>
                  <a:srgbClr val="000000"/>
                </a:solidFill>
                <a:effectLst/>
                <a:latin typeface="Consolas" panose="020B0609020204030204" pitchFamily="49" charset="0"/>
              </a:rPr>
              <a:t>};</a:t>
            </a:r>
          </a:p>
        </p:txBody>
      </p:sp>
      <p:sp>
        <p:nvSpPr>
          <p:cNvPr id="7" name="Rounded Rectangle 7">
            <a:extLst>
              <a:ext uri="{FF2B5EF4-FFF2-40B4-BE49-F238E27FC236}">
                <a16:creationId xmlns:a16="http://schemas.microsoft.com/office/drawing/2014/main" id="{FAFEFC8B-3907-442E-9BD2-C4A00E794F9E}"/>
              </a:ext>
            </a:extLst>
          </p:cNvPr>
          <p:cNvSpPr/>
          <p:nvPr/>
        </p:nvSpPr>
        <p:spPr>
          <a:xfrm>
            <a:off x="7180125" y="1811361"/>
            <a:ext cx="4918089" cy="2841081"/>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tx1"/>
              </a:solidFill>
            </a:endParaRPr>
          </a:p>
        </p:txBody>
      </p:sp>
      <p:sp>
        <p:nvSpPr>
          <p:cNvPr id="11" name="Rectangle 10">
            <a:extLst>
              <a:ext uri="{FF2B5EF4-FFF2-40B4-BE49-F238E27FC236}">
                <a16:creationId xmlns:a16="http://schemas.microsoft.com/office/drawing/2014/main" id="{1B7168C4-C6D5-1024-A1FA-7A1C9E11C8D2}"/>
              </a:ext>
            </a:extLst>
          </p:cNvPr>
          <p:cNvSpPr/>
          <p:nvPr/>
        </p:nvSpPr>
        <p:spPr>
          <a:xfrm>
            <a:off x="1970690" y="2506717"/>
            <a:ext cx="1515495" cy="75698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a:t>
            </a:r>
          </a:p>
        </p:txBody>
      </p:sp>
    </p:spTree>
    <p:extLst>
      <p:ext uri="{BB962C8B-B14F-4D97-AF65-F5344CB8AC3E}">
        <p14:creationId xmlns:p14="http://schemas.microsoft.com/office/powerpoint/2010/main" val="36050280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34A770-8D81-BFD1-9195-638C66F46B9A}"/>
              </a:ext>
            </a:extLst>
          </p:cNvPr>
          <p:cNvSpPr>
            <a:spLocks noGrp="1"/>
          </p:cNvSpPr>
          <p:nvPr>
            <p:ph type="title"/>
          </p:nvPr>
        </p:nvSpPr>
        <p:spPr/>
        <p:txBody>
          <a:bodyPr/>
          <a:lstStyle/>
          <a:p>
            <a:r>
              <a:rPr lang="en-US" dirty="0"/>
              <a:t>Use Design As a Way of Communicating Organization</a:t>
            </a:r>
          </a:p>
        </p:txBody>
      </p:sp>
      <p:sp>
        <p:nvSpPr>
          <p:cNvPr id="3" name="Content Placeholder 2">
            <a:extLst>
              <a:ext uri="{FF2B5EF4-FFF2-40B4-BE49-F238E27FC236}">
                <a16:creationId xmlns:a16="http://schemas.microsoft.com/office/drawing/2014/main" id="{20AA8411-AAE1-73CF-7E57-9F071571944D}"/>
              </a:ext>
            </a:extLst>
          </p:cNvPr>
          <p:cNvSpPr>
            <a:spLocks noGrp="1"/>
          </p:cNvSpPr>
          <p:nvPr>
            <p:ph idx="1"/>
          </p:nvPr>
        </p:nvSpPr>
        <p:spPr/>
        <p:txBody>
          <a:bodyPr/>
          <a:lstStyle/>
          <a:p>
            <a:endParaRPr lang="en-US" altLang="en-US" dirty="0"/>
          </a:p>
          <a:p>
            <a:endParaRPr lang="en-US" dirty="0"/>
          </a:p>
        </p:txBody>
      </p:sp>
      <p:sp>
        <p:nvSpPr>
          <p:cNvPr id="4" name="Slide Number Placeholder 3">
            <a:extLst>
              <a:ext uri="{FF2B5EF4-FFF2-40B4-BE49-F238E27FC236}">
                <a16:creationId xmlns:a16="http://schemas.microsoft.com/office/drawing/2014/main" id="{4BDDE8F2-E630-6077-062C-45407447F44C}"/>
              </a:ext>
            </a:extLst>
          </p:cNvPr>
          <p:cNvSpPr>
            <a:spLocks noGrp="1"/>
          </p:cNvSpPr>
          <p:nvPr>
            <p:ph type="sldNum" sz="quarter" idx="12"/>
          </p:nvPr>
        </p:nvSpPr>
        <p:spPr/>
        <p:txBody>
          <a:bodyPr/>
          <a:lstStyle/>
          <a:p>
            <a:fld id="{20F37917-FD3A-4669-9018-DA04BCDD3D75}" type="slidenum">
              <a:rPr lang="en-US" smtClean="0"/>
              <a:t>3</a:t>
            </a:fld>
            <a:endParaRPr lang="en-US"/>
          </a:p>
        </p:txBody>
      </p:sp>
      <p:sp>
        <p:nvSpPr>
          <p:cNvPr id="7" name="Rectangle 2">
            <a:extLst>
              <a:ext uri="{FF2B5EF4-FFF2-40B4-BE49-F238E27FC236}">
                <a16:creationId xmlns:a16="http://schemas.microsoft.com/office/drawing/2014/main" id="{8BBDEB92-85BE-2CDB-073B-4C6104E3F4D5}"/>
              </a:ext>
            </a:extLst>
          </p:cNvPr>
          <p:cNvSpPr txBox="1">
            <a:spLocks noChangeArrowheads="1"/>
          </p:cNvSpPr>
          <p:nvPr/>
        </p:nvSpPr>
        <p:spPr>
          <a:xfrm>
            <a:off x="990600" y="1652560"/>
            <a:ext cx="7887346"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en-US"/>
              <a:t>Software systems must be comprehensible by humans</a:t>
            </a:r>
          </a:p>
          <a:p>
            <a:r>
              <a:rPr lang="en-US" altLang="en-US"/>
              <a:t>Which humans?</a:t>
            </a:r>
          </a:p>
          <a:p>
            <a:pPr lvl="1"/>
            <a:r>
              <a:rPr lang="en-US" altLang="en-US"/>
              <a:t>The other members of your team</a:t>
            </a:r>
          </a:p>
          <a:p>
            <a:pPr lvl="1"/>
            <a:r>
              <a:rPr lang="en-US" altLang="en-US"/>
              <a:t>The folks who will maintain and modify your system</a:t>
            </a:r>
          </a:p>
          <a:p>
            <a:pPr lvl="1"/>
            <a:r>
              <a:rPr lang="en-US" altLang="en-US"/>
              <a:t>Management</a:t>
            </a:r>
          </a:p>
          <a:p>
            <a:pPr lvl="1"/>
            <a:r>
              <a:rPr lang="en-US" altLang="en-US"/>
              <a:t>Your clients</a:t>
            </a:r>
          </a:p>
          <a:p>
            <a:pPr lvl="1"/>
            <a:r>
              <a:rPr lang="en-US" altLang="en-US"/>
              <a:t>and ...</a:t>
            </a:r>
          </a:p>
          <a:p>
            <a:pPr lvl="1"/>
            <a:r>
              <a:rPr lang="en-US" altLang="en-US"/>
              <a:t>You, a week from now or 6 weeks from now</a:t>
            </a:r>
          </a:p>
          <a:p>
            <a:pPr lvl="1"/>
            <a:endParaRPr lang="en-US" altLang="en-US" dirty="0"/>
          </a:p>
        </p:txBody>
      </p:sp>
    </p:spTree>
    <p:extLst>
      <p:ext uri="{BB962C8B-B14F-4D97-AF65-F5344CB8AC3E}">
        <p14:creationId xmlns:p14="http://schemas.microsoft.com/office/powerpoint/2010/main" val="12785348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7" end="7"/>
                                            </p:txEl>
                                          </p:spTgt>
                                        </p:tgtEl>
                                        <p:attrNameLst>
                                          <p:attrName>style.visibility</p:attrName>
                                        </p:attrNameLst>
                                      </p:cBhvr>
                                      <p:to>
                                        <p:strVal val="visible"/>
                                      </p:to>
                                    </p:set>
                                    <p:animEffect transition="in" filter="fade">
                                      <p:cBhvr>
                                        <p:cTn id="7" dur="1500"/>
                                        <p:tgtEl>
                                          <p:spTgt spid="7">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88557D-EAC2-44AE-A789-A7284355FE49}"/>
              </a:ext>
            </a:extLst>
          </p:cNvPr>
          <p:cNvSpPr>
            <a:spLocks noGrp="1"/>
          </p:cNvSpPr>
          <p:nvPr>
            <p:ph type="title"/>
          </p:nvPr>
        </p:nvSpPr>
        <p:spPr/>
        <p:txBody>
          <a:bodyPr/>
          <a:lstStyle/>
          <a:p>
            <a:r>
              <a:rPr lang="en-US" dirty="0"/>
              <a:t>Principle 3: One Method/One Job</a:t>
            </a:r>
          </a:p>
        </p:txBody>
      </p:sp>
      <p:sp>
        <p:nvSpPr>
          <p:cNvPr id="3" name="Content Placeholder 2">
            <a:extLst>
              <a:ext uri="{FF2B5EF4-FFF2-40B4-BE49-F238E27FC236}">
                <a16:creationId xmlns:a16="http://schemas.microsoft.com/office/drawing/2014/main" id="{DC179CE1-7259-4129-8E5A-B043BC05886B}"/>
              </a:ext>
            </a:extLst>
          </p:cNvPr>
          <p:cNvSpPr>
            <a:spLocks noGrp="1"/>
          </p:cNvSpPr>
          <p:nvPr>
            <p:ph idx="1"/>
          </p:nvPr>
        </p:nvSpPr>
        <p:spPr/>
        <p:txBody>
          <a:bodyPr/>
          <a:lstStyle/>
          <a:p>
            <a:r>
              <a:rPr lang="en-US" dirty="0"/>
              <a:t>Each class, and each method of that class, should have one job, and only one job</a:t>
            </a:r>
          </a:p>
          <a:p>
            <a:r>
              <a:rPr lang="en-US" dirty="0"/>
              <a:t>If your method has more than one job, split it into 2 methods.  Why?</a:t>
            </a:r>
          </a:p>
          <a:p>
            <a:pPr lvl="1"/>
            <a:r>
              <a:rPr lang="en-US" dirty="0"/>
              <a:t>You might want one part but not the other</a:t>
            </a:r>
          </a:p>
          <a:p>
            <a:pPr lvl="1"/>
            <a:r>
              <a:rPr lang="en-US" dirty="0"/>
              <a:t>It's easier to test a method that has only one job</a:t>
            </a:r>
          </a:p>
          <a:p>
            <a:r>
              <a:rPr lang="en-US" dirty="0"/>
              <a:t>You call both of them if you need to.</a:t>
            </a:r>
          </a:p>
          <a:p>
            <a:pPr lvl="1"/>
            <a:r>
              <a:rPr lang="en-US" dirty="0"/>
              <a:t>or write a single method that calls them both</a:t>
            </a:r>
          </a:p>
          <a:p>
            <a:r>
              <a:rPr lang="en-US" dirty="0"/>
              <a:t>Same thing for classes.</a:t>
            </a:r>
          </a:p>
        </p:txBody>
      </p:sp>
      <p:sp>
        <p:nvSpPr>
          <p:cNvPr id="4" name="Slide Number Placeholder 3">
            <a:extLst>
              <a:ext uri="{FF2B5EF4-FFF2-40B4-BE49-F238E27FC236}">
                <a16:creationId xmlns:a16="http://schemas.microsoft.com/office/drawing/2014/main" id="{E6A82CC2-6AF6-4613-8CAD-1FD84159802F}"/>
              </a:ext>
            </a:extLst>
          </p:cNvPr>
          <p:cNvSpPr>
            <a:spLocks noGrp="1"/>
          </p:cNvSpPr>
          <p:nvPr>
            <p:ph type="sldNum" sz="quarter" idx="12"/>
          </p:nvPr>
        </p:nvSpPr>
        <p:spPr/>
        <p:txBody>
          <a:bodyPr/>
          <a:lstStyle/>
          <a:p>
            <a:fld id="{20F37917-FD3A-4669-9018-DA04BCDD3D75}" type="slidenum">
              <a:rPr lang="en-US" smtClean="0"/>
              <a:t>30</a:t>
            </a:fld>
            <a:endParaRPr lang="en-US"/>
          </a:p>
        </p:txBody>
      </p:sp>
    </p:spTree>
    <p:extLst>
      <p:ext uri="{BB962C8B-B14F-4D97-AF65-F5344CB8AC3E}">
        <p14:creationId xmlns:p14="http://schemas.microsoft.com/office/powerpoint/2010/main" val="383726717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E5933D-1541-E758-C827-AC669A08B308}"/>
              </a:ext>
            </a:extLst>
          </p:cNvPr>
          <p:cNvSpPr>
            <a:spLocks noGrp="1"/>
          </p:cNvSpPr>
          <p:nvPr>
            <p:ph type="title"/>
          </p:nvPr>
        </p:nvSpPr>
        <p:spPr/>
        <p:txBody>
          <a:bodyPr/>
          <a:lstStyle/>
          <a:p>
            <a:r>
              <a:rPr lang="en-US" dirty="0"/>
              <a:t>One Method/One Job Allows for Better In-Memory Chunking</a:t>
            </a:r>
          </a:p>
        </p:txBody>
      </p:sp>
      <p:sp>
        <p:nvSpPr>
          <p:cNvPr id="3" name="Content Placeholder 2">
            <a:extLst>
              <a:ext uri="{FF2B5EF4-FFF2-40B4-BE49-F238E27FC236}">
                <a16:creationId xmlns:a16="http://schemas.microsoft.com/office/drawing/2014/main" id="{9365F7CD-E1EF-13F5-B689-0AEC3BA0E91A}"/>
              </a:ext>
            </a:extLst>
          </p:cNvPr>
          <p:cNvSpPr>
            <a:spLocks noGrp="1"/>
          </p:cNvSpPr>
          <p:nvPr>
            <p:ph idx="1"/>
          </p:nvPr>
        </p:nvSpPr>
        <p:spPr/>
        <p:txBody>
          <a:bodyPr/>
          <a:lstStyle/>
          <a:p>
            <a:r>
              <a:rPr lang="en-US" dirty="0"/>
              <a:t>Recall: we have limited capacity in our short-term memory</a:t>
            </a:r>
          </a:p>
          <a:p>
            <a:r>
              <a:rPr lang="en-US" dirty="0"/>
              <a:t>We get to remember “chunks”</a:t>
            </a:r>
          </a:p>
          <a:p>
            <a:r>
              <a:rPr lang="en-US" dirty="0"/>
              <a:t>Splitting long methods into smaller ones with good names helps us hold more code in our short-term memory</a:t>
            </a:r>
          </a:p>
        </p:txBody>
      </p:sp>
      <p:sp>
        <p:nvSpPr>
          <p:cNvPr id="4" name="Slide Number Placeholder 3">
            <a:extLst>
              <a:ext uri="{FF2B5EF4-FFF2-40B4-BE49-F238E27FC236}">
                <a16:creationId xmlns:a16="http://schemas.microsoft.com/office/drawing/2014/main" id="{93188853-3932-01C6-B674-B526E8E1A80C}"/>
              </a:ext>
            </a:extLst>
          </p:cNvPr>
          <p:cNvSpPr>
            <a:spLocks noGrp="1"/>
          </p:cNvSpPr>
          <p:nvPr>
            <p:ph type="sldNum" sz="quarter" idx="12"/>
          </p:nvPr>
        </p:nvSpPr>
        <p:spPr/>
        <p:txBody>
          <a:bodyPr/>
          <a:lstStyle/>
          <a:p>
            <a:fld id="{20F37917-FD3A-4669-9018-DA04BCDD3D75}" type="slidenum">
              <a:rPr lang="en-US" smtClean="0"/>
              <a:t>31</a:t>
            </a:fld>
            <a:endParaRPr lang="en-US"/>
          </a:p>
        </p:txBody>
      </p:sp>
      <p:sp>
        <p:nvSpPr>
          <p:cNvPr id="5" name="TextBox 4">
            <a:extLst>
              <a:ext uri="{FF2B5EF4-FFF2-40B4-BE49-F238E27FC236}">
                <a16:creationId xmlns:a16="http://schemas.microsoft.com/office/drawing/2014/main" id="{1B5900A0-69BE-A00F-87BB-E59BF17CAAE7}"/>
              </a:ext>
            </a:extLst>
          </p:cNvPr>
          <p:cNvSpPr txBox="1"/>
          <p:nvPr/>
        </p:nvSpPr>
        <p:spPr>
          <a:xfrm>
            <a:off x="9506436" y="2387491"/>
            <a:ext cx="1828152" cy="1325563"/>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6" name="TextBox 5">
            <a:extLst>
              <a:ext uri="{FF2B5EF4-FFF2-40B4-BE49-F238E27FC236}">
                <a16:creationId xmlns:a16="http://schemas.microsoft.com/office/drawing/2014/main" id="{74C7B765-7E0D-EF9E-1289-387B3E6754C3}"/>
              </a:ext>
            </a:extLst>
          </p:cNvPr>
          <p:cNvSpPr txBox="1"/>
          <p:nvPr/>
        </p:nvSpPr>
        <p:spPr>
          <a:xfrm>
            <a:off x="9506436" y="2512904"/>
            <a:ext cx="1658143" cy="35083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err="1">
                <a:solidFill>
                  <a:schemeClr val="tx1"/>
                </a:solidFill>
              </a:rPr>
              <a:t>applyMove</a:t>
            </a:r>
            <a:endParaRPr lang="en-US" dirty="0">
              <a:solidFill>
                <a:schemeClr val="tx1"/>
              </a:solidFill>
            </a:endParaRPr>
          </a:p>
        </p:txBody>
      </p:sp>
      <p:sp>
        <p:nvSpPr>
          <p:cNvPr id="7" name="TextBox 6">
            <a:extLst>
              <a:ext uri="{FF2B5EF4-FFF2-40B4-BE49-F238E27FC236}">
                <a16:creationId xmlns:a16="http://schemas.microsoft.com/office/drawing/2014/main" id="{19359927-A045-7FFA-06ED-8B9C1A5A41D7}"/>
              </a:ext>
            </a:extLst>
          </p:cNvPr>
          <p:cNvSpPr txBox="1"/>
          <p:nvPr/>
        </p:nvSpPr>
        <p:spPr>
          <a:xfrm>
            <a:off x="9506436" y="2863741"/>
            <a:ext cx="1658144" cy="35083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err="1">
                <a:solidFill>
                  <a:schemeClr val="tx1"/>
                </a:solidFill>
              </a:rPr>
              <a:t>isValidMove</a:t>
            </a:r>
            <a:endParaRPr lang="en-US" dirty="0">
              <a:solidFill>
                <a:schemeClr val="tx1"/>
              </a:solidFill>
            </a:endParaRPr>
          </a:p>
        </p:txBody>
      </p:sp>
      <p:sp>
        <p:nvSpPr>
          <p:cNvPr id="8" name="TextBox 7">
            <a:extLst>
              <a:ext uri="{FF2B5EF4-FFF2-40B4-BE49-F238E27FC236}">
                <a16:creationId xmlns:a16="http://schemas.microsoft.com/office/drawing/2014/main" id="{D1984B16-390C-B6C6-C4C7-94DD855493AD}"/>
              </a:ext>
            </a:extLst>
          </p:cNvPr>
          <p:cNvSpPr txBox="1"/>
          <p:nvPr/>
        </p:nvSpPr>
        <p:spPr>
          <a:xfrm>
            <a:off x="9506436" y="3214578"/>
            <a:ext cx="1658144" cy="35083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err="1">
                <a:solidFill>
                  <a:schemeClr val="tx1"/>
                </a:solidFill>
              </a:rPr>
              <a:t>isWinningMove</a:t>
            </a:r>
            <a:endParaRPr lang="en-US" dirty="0">
              <a:solidFill>
                <a:schemeClr val="tx1"/>
              </a:solidFill>
            </a:endParaRPr>
          </a:p>
        </p:txBody>
      </p:sp>
      <p:sp>
        <p:nvSpPr>
          <p:cNvPr id="10" name="TextBox 9">
            <a:extLst>
              <a:ext uri="{FF2B5EF4-FFF2-40B4-BE49-F238E27FC236}">
                <a16:creationId xmlns:a16="http://schemas.microsoft.com/office/drawing/2014/main" id="{B59C44F0-906F-197F-455E-C83C3F55D6C8}"/>
              </a:ext>
            </a:extLst>
          </p:cNvPr>
          <p:cNvSpPr txBox="1"/>
          <p:nvPr/>
        </p:nvSpPr>
        <p:spPr>
          <a:xfrm>
            <a:off x="9506436" y="4563434"/>
            <a:ext cx="1828152" cy="1966954"/>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11" name="TextBox 10">
            <a:extLst>
              <a:ext uri="{FF2B5EF4-FFF2-40B4-BE49-F238E27FC236}">
                <a16:creationId xmlns:a16="http://schemas.microsoft.com/office/drawing/2014/main" id="{43E6D75B-3839-BEC9-F3E5-166CCCD1E871}"/>
              </a:ext>
            </a:extLst>
          </p:cNvPr>
          <p:cNvSpPr txBox="1"/>
          <p:nvPr/>
        </p:nvSpPr>
        <p:spPr>
          <a:xfrm>
            <a:off x="9506436" y="4688847"/>
            <a:ext cx="1658143" cy="35083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err="1">
                <a:solidFill>
                  <a:schemeClr val="tx1"/>
                </a:solidFill>
              </a:rPr>
              <a:t>applyMove</a:t>
            </a:r>
            <a:endParaRPr lang="en-US" dirty="0">
              <a:solidFill>
                <a:schemeClr val="tx1"/>
              </a:solidFill>
            </a:endParaRPr>
          </a:p>
        </p:txBody>
      </p:sp>
      <p:sp>
        <p:nvSpPr>
          <p:cNvPr id="12" name="TextBox 11">
            <a:extLst>
              <a:ext uri="{FF2B5EF4-FFF2-40B4-BE49-F238E27FC236}">
                <a16:creationId xmlns:a16="http://schemas.microsoft.com/office/drawing/2014/main" id="{32B33E6E-9869-9484-F110-587F8AE9EFD9}"/>
              </a:ext>
            </a:extLst>
          </p:cNvPr>
          <p:cNvSpPr txBox="1"/>
          <p:nvPr/>
        </p:nvSpPr>
        <p:spPr>
          <a:xfrm>
            <a:off x="9506436" y="5039684"/>
            <a:ext cx="1658144" cy="35083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(some code)</a:t>
            </a:r>
          </a:p>
        </p:txBody>
      </p:sp>
      <p:sp>
        <p:nvSpPr>
          <p:cNvPr id="14" name="TextBox 13">
            <a:extLst>
              <a:ext uri="{FF2B5EF4-FFF2-40B4-BE49-F238E27FC236}">
                <a16:creationId xmlns:a16="http://schemas.microsoft.com/office/drawing/2014/main" id="{B447C96F-AA8B-3CBB-EA28-3DAA768BC22F}"/>
              </a:ext>
            </a:extLst>
          </p:cNvPr>
          <p:cNvSpPr txBox="1"/>
          <p:nvPr/>
        </p:nvSpPr>
        <p:spPr>
          <a:xfrm>
            <a:off x="9506436" y="5390521"/>
            <a:ext cx="1658144" cy="35083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(some code)</a:t>
            </a:r>
          </a:p>
        </p:txBody>
      </p:sp>
      <p:sp>
        <p:nvSpPr>
          <p:cNvPr id="15" name="TextBox 14">
            <a:extLst>
              <a:ext uri="{FF2B5EF4-FFF2-40B4-BE49-F238E27FC236}">
                <a16:creationId xmlns:a16="http://schemas.microsoft.com/office/drawing/2014/main" id="{67B7C900-C846-9C45-3754-DE26CB666916}"/>
              </a:ext>
            </a:extLst>
          </p:cNvPr>
          <p:cNvSpPr txBox="1"/>
          <p:nvPr/>
        </p:nvSpPr>
        <p:spPr>
          <a:xfrm>
            <a:off x="9506435" y="5741358"/>
            <a:ext cx="1658144" cy="35083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(some code)</a:t>
            </a:r>
          </a:p>
        </p:txBody>
      </p:sp>
      <p:sp>
        <p:nvSpPr>
          <p:cNvPr id="16" name="TextBox 15">
            <a:extLst>
              <a:ext uri="{FF2B5EF4-FFF2-40B4-BE49-F238E27FC236}">
                <a16:creationId xmlns:a16="http://schemas.microsoft.com/office/drawing/2014/main" id="{50E9B799-370A-DFC8-7D32-DE9E47124764}"/>
              </a:ext>
            </a:extLst>
          </p:cNvPr>
          <p:cNvSpPr txBox="1"/>
          <p:nvPr/>
        </p:nvSpPr>
        <p:spPr>
          <a:xfrm>
            <a:off x="9506435" y="6093768"/>
            <a:ext cx="1658144" cy="35083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(some code)</a:t>
            </a:r>
          </a:p>
        </p:txBody>
      </p:sp>
      <p:sp>
        <p:nvSpPr>
          <p:cNvPr id="17" name="TextBox 16">
            <a:extLst>
              <a:ext uri="{FF2B5EF4-FFF2-40B4-BE49-F238E27FC236}">
                <a16:creationId xmlns:a16="http://schemas.microsoft.com/office/drawing/2014/main" id="{3BA733FD-F545-842A-44AA-CCC9E2DF50E5}"/>
              </a:ext>
            </a:extLst>
          </p:cNvPr>
          <p:cNvSpPr txBox="1"/>
          <p:nvPr/>
        </p:nvSpPr>
        <p:spPr>
          <a:xfrm>
            <a:off x="9099712" y="1487460"/>
            <a:ext cx="2641600" cy="8626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Short Term Memory: ”</a:t>
            </a:r>
            <a:r>
              <a:rPr lang="en-US" dirty="0" err="1">
                <a:solidFill>
                  <a:schemeClr val="tx1"/>
                </a:solidFill>
              </a:rPr>
              <a:t>applyMove</a:t>
            </a:r>
            <a:r>
              <a:rPr lang="en-US" dirty="0">
                <a:solidFill>
                  <a:schemeClr val="tx1"/>
                </a:solidFill>
              </a:rPr>
              <a:t>” split into helper methods</a:t>
            </a:r>
          </a:p>
        </p:txBody>
      </p:sp>
      <p:sp>
        <p:nvSpPr>
          <p:cNvPr id="18" name="TextBox 17">
            <a:extLst>
              <a:ext uri="{FF2B5EF4-FFF2-40B4-BE49-F238E27FC236}">
                <a16:creationId xmlns:a16="http://schemas.microsoft.com/office/drawing/2014/main" id="{B3DFA1D7-FC72-5F68-B351-039F23B9D37C}"/>
              </a:ext>
            </a:extLst>
          </p:cNvPr>
          <p:cNvSpPr txBox="1"/>
          <p:nvPr/>
        </p:nvSpPr>
        <p:spPr>
          <a:xfrm>
            <a:off x="9099712" y="3747869"/>
            <a:ext cx="2641600" cy="8626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Short Term Memory: ”</a:t>
            </a:r>
            <a:r>
              <a:rPr lang="en-US" dirty="0" err="1">
                <a:solidFill>
                  <a:schemeClr val="tx1"/>
                </a:solidFill>
              </a:rPr>
              <a:t>applyMove</a:t>
            </a:r>
            <a:r>
              <a:rPr lang="en-US" dirty="0">
                <a:solidFill>
                  <a:schemeClr val="tx1"/>
                </a:solidFill>
              </a:rPr>
              <a:t>” in one big method</a:t>
            </a:r>
          </a:p>
        </p:txBody>
      </p:sp>
    </p:spTree>
    <p:extLst>
      <p:ext uri="{BB962C8B-B14F-4D97-AF65-F5344CB8AC3E}">
        <p14:creationId xmlns:p14="http://schemas.microsoft.com/office/powerpoint/2010/main" val="98451656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C61C2C-D605-4F46-9A0F-CEEB37527908}"/>
              </a:ext>
            </a:extLst>
          </p:cNvPr>
          <p:cNvSpPr>
            <a:spLocks noGrp="1"/>
          </p:cNvSpPr>
          <p:nvPr>
            <p:ph type="title"/>
          </p:nvPr>
        </p:nvSpPr>
        <p:spPr/>
        <p:txBody>
          <a:bodyPr/>
          <a:lstStyle/>
          <a:p>
            <a:r>
              <a:rPr lang="en-US" dirty="0"/>
              <a:t>Principle 4: Don't Repeat Yourself</a:t>
            </a:r>
          </a:p>
        </p:txBody>
      </p:sp>
      <p:sp>
        <p:nvSpPr>
          <p:cNvPr id="3" name="Content Placeholder 2">
            <a:extLst>
              <a:ext uri="{FF2B5EF4-FFF2-40B4-BE49-F238E27FC236}">
                <a16:creationId xmlns:a16="http://schemas.microsoft.com/office/drawing/2014/main" id="{3E6DDF18-19A4-4769-930A-E5C27B69F9EE}"/>
              </a:ext>
            </a:extLst>
          </p:cNvPr>
          <p:cNvSpPr>
            <a:spLocks noGrp="1"/>
          </p:cNvSpPr>
          <p:nvPr>
            <p:ph idx="1"/>
          </p:nvPr>
        </p:nvSpPr>
        <p:spPr/>
        <p:txBody>
          <a:bodyPr/>
          <a:lstStyle/>
          <a:p>
            <a:r>
              <a:rPr lang="en-US" dirty="0"/>
              <a:t>If you have some quantity that you use more than once, give it a name and use the name.</a:t>
            </a:r>
          </a:p>
          <a:p>
            <a:r>
              <a:rPr lang="en-US" dirty="0"/>
              <a:t>That way you only need to change it in one place!</a:t>
            </a:r>
          </a:p>
          <a:p>
            <a:r>
              <a:rPr lang="en-US" dirty="0"/>
              <a:t>And of course you should use a good name</a:t>
            </a:r>
          </a:p>
          <a:p>
            <a:r>
              <a:rPr lang="en-US" dirty="0"/>
              <a:t>If you have some task that you do in many places, make it into a procedure.</a:t>
            </a:r>
          </a:p>
          <a:p>
            <a:r>
              <a:rPr lang="en-US" dirty="0"/>
              <a:t>If the tasks are slightly different, turn the differences into parameters.</a:t>
            </a:r>
          </a:p>
          <a:p>
            <a:pPr marL="0" indent="0">
              <a:buNone/>
            </a:pPr>
            <a:endParaRPr lang="en-US" dirty="0"/>
          </a:p>
        </p:txBody>
      </p:sp>
      <p:sp>
        <p:nvSpPr>
          <p:cNvPr id="4" name="Slide Number Placeholder 3">
            <a:extLst>
              <a:ext uri="{FF2B5EF4-FFF2-40B4-BE49-F238E27FC236}">
                <a16:creationId xmlns:a16="http://schemas.microsoft.com/office/drawing/2014/main" id="{19E320F0-0045-44DD-A90C-8B9DCF03F332}"/>
              </a:ext>
            </a:extLst>
          </p:cNvPr>
          <p:cNvSpPr>
            <a:spLocks noGrp="1"/>
          </p:cNvSpPr>
          <p:nvPr>
            <p:ph type="sldNum" sz="quarter" idx="12"/>
          </p:nvPr>
        </p:nvSpPr>
        <p:spPr/>
        <p:txBody>
          <a:bodyPr/>
          <a:lstStyle/>
          <a:p>
            <a:fld id="{20F37917-FD3A-4669-9018-DA04BCDD3D75}" type="slidenum">
              <a:rPr lang="en-US" smtClean="0"/>
              <a:t>32</a:t>
            </a:fld>
            <a:endParaRPr lang="en-US"/>
          </a:p>
        </p:txBody>
      </p:sp>
    </p:spTree>
    <p:extLst>
      <p:ext uri="{BB962C8B-B14F-4D97-AF65-F5344CB8AC3E}">
        <p14:creationId xmlns:p14="http://schemas.microsoft.com/office/powerpoint/2010/main" val="90250969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618A6-4E56-48CD-A53E-9B714D4DFF13}"/>
              </a:ext>
            </a:extLst>
          </p:cNvPr>
          <p:cNvSpPr>
            <a:spLocks noGrp="1"/>
          </p:cNvSpPr>
          <p:nvPr>
            <p:ph type="title"/>
          </p:nvPr>
        </p:nvSpPr>
        <p:spPr/>
        <p:txBody>
          <a:bodyPr/>
          <a:lstStyle/>
          <a:p>
            <a:r>
              <a:rPr lang="en-US" dirty="0"/>
              <a:t>A real example</a:t>
            </a:r>
          </a:p>
        </p:txBody>
      </p:sp>
      <p:sp>
        <p:nvSpPr>
          <p:cNvPr id="4" name="Slide Number Placeholder 3">
            <a:extLst>
              <a:ext uri="{FF2B5EF4-FFF2-40B4-BE49-F238E27FC236}">
                <a16:creationId xmlns:a16="http://schemas.microsoft.com/office/drawing/2014/main" id="{63AFE69B-30F2-48E6-BD88-DFBBBEA57EB6}"/>
              </a:ext>
            </a:extLst>
          </p:cNvPr>
          <p:cNvSpPr>
            <a:spLocks noGrp="1"/>
          </p:cNvSpPr>
          <p:nvPr>
            <p:ph type="sldNum" sz="quarter" idx="12"/>
          </p:nvPr>
        </p:nvSpPr>
        <p:spPr/>
        <p:txBody>
          <a:bodyPr/>
          <a:lstStyle/>
          <a:p>
            <a:fld id="{20F37917-FD3A-4669-9018-DA04BCDD3D75}" type="slidenum">
              <a:rPr lang="en-US" smtClean="0"/>
              <a:t>33</a:t>
            </a:fld>
            <a:endParaRPr lang="en-US"/>
          </a:p>
        </p:txBody>
      </p:sp>
      <p:sp>
        <p:nvSpPr>
          <p:cNvPr id="5" name="Rectangle 4">
            <a:extLst>
              <a:ext uri="{FF2B5EF4-FFF2-40B4-BE49-F238E27FC236}">
                <a16:creationId xmlns:a16="http://schemas.microsoft.com/office/drawing/2014/main" id="{9A240F55-B2AC-4A29-B17F-8DEA798DAAE4}"/>
              </a:ext>
            </a:extLst>
          </p:cNvPr>
          <p:cNvSpPr/>
          <p:nvPr/>
        </p:nvSpPr>
        <p:spPr>
          <a:xfrm>
            <a:off x="980048" y="1604618"/>
            <a:ext cx="9546982" cy="3139321"/>
          </a:xfrm>
          <a:prstGeom prst="rect">
            <a:avLst/>
          </a:prstGeom>
        </p:spPr>
        <p:txBody>
          <a:bodyPr wrap="square">
            <a:spAutoFit/>
          </a:bodyPr>
          <a:lstStyle/>
          <a:p>
            <a:r>
              <a:rPr lang="en-US" dirty="0">
                <a:solidFill>
                  <a:srgbClr val="0000FF"/>
                </a:solidFill>
                <a:latin typeface="Consolas" panose="020B0609020204030204" pitchFamily="49" charset="0"/>
              </a:rPr>
              <a:t>function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testequal</a:t>
            </a:r>
            <a:r>
              <a:rPr lang="en-US" dirty="0">
                <a:solidFill>
                  <a:srgbClr val="000000"/>
                </a:solidFill>
                <a:latin typeface="Consolas" panose="020B0609020204030204" pitchFamily="49" charset="0"/>
              </a:rPr>
              <a:t> &lt;T&gt; (</a:t>
            </a:r>
            <a:r>
              <a:rPr lang="en-US" dirty="0" err="1">
                <a:solidFill>
                  <a:srgbClr val="000000"/>
                </a:solidFill>
                <a:latin typeface="Consolas" panose="020B0609020204030204" pitchFamily="49" charset="0"/>
              </a:rPr>
              <a:t>testname</a:t>
            </a:r>
            <a:r>
              <a:rPr lang="en-US" dirty="0">
                <a:solidFill>
                  <a:srgbClr val="000000"/>
                </a:solidFill>
                <a:latin typeface="Consolas" panose="020B0609020204030204" pitchFamily="49" charset="0"/>
              </a:rPr>
              <a:t>: string, </a:t>
            </a:r>
            <a:r>
              <a:rPr lang="en-US" dirty="0" err="1">
                <a:solidFill>
                  <a:srgbClr val="000000"/>
                </a:solidFill>
                <a:latin typeface="Consolas" panose="020B0609020204030204" pitchFamily="49" charset="0"/>
              </a:rPr>
              <a:t>actualVal</a:t>
            </a:r>
            <a:r>
              <a:rPr lang="en-US" dirty="0">
                <a:solidFill>
                  <a:srgbClr val="000000"/>
                </a:solidFill>
                <a:latin typeface="Consolas" panose="020B0609020204030204" pitchFamily="49" charset="0"/>
              </a:rPr>
              <a:t>: T, </a:t>
            </a:r>
            <a:r>
              <a:rPr lang="en-US" dirty="0" err="1">
                <a:solidFill>
                  <a:srgbClr val="000000"/>
                </a:solidFill>
                <a:latin typeface="Consolas" panose="020B0609020204030204" pitchFamily="49" charset="0"/>
              </a:rPr>
              <a:t>correctVal</a:t>
            </a:r>
            <a:r>
              <a:rPr lang="en-US" dirty="0">
                <a:solidFill>
                  <a:srgbClr val="000000"/>
                </a:solidFill>
                <a:latin typeface="Consolas" panose="020B0609020204030204" pitchFamily="49" charset="0"/>
              </a:rPr>
              <a:t>: T) {</a:t>
            </a:r>
          </a:p>
          <a:p>
            <a:r>
              <a:rPr lang="en-US" dirty="0">
                <a:solidFill>
                  <a:srgbClr val="000000"/>
                </a:solidFill>
                <a:latin typeface="Consolas" panose="020B0609020204030204" pitchFamily="49" charset="0"/>
              </a:rPr>
              <a:t>    test(</a:t>
            </a:r>
            <a:r>
              <a:rPr lang="en-US" dirty="0" err="1">
                <a:solidFill>
                  <a:srgbClr val="000000"/>
                </a:solidFill>
                <a:latin typeface="Consolas" panose="020B0609020204030204" pitchFamily="49" charset="0"/>
              </a:rPr>
              <a:t>testname</a:t>
            </a:r>
            <a:r>
              <a:rPr lang="en-US" dirty="0">
                <a:solidFill>
                  <a:srgbClr val="000000"/>
                </a:solidFill>
                <a:latin typeface="Consolas" panose="020B0609020204030204" pitchFamily="49" charset="0"/>
              </a:rPr>
              <a:t>, () =&gt; { expect(</a:t>
            </a:r>
            <a:r>
              <a:rPr lang="en-US" dirty="0" err="1">
                <a:solidFill>
                  <a:srgbClr val="000000"/>
                </a:solidFill>
                <a:latin typeface="Consolas" panose="020B0609020204030204" pitchFamily="49" charset="0"/>
              </a:rPr>
              <a:t>actualVal</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toBe</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correctVal</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a:t>
            </a:r>
          </a:p>
          <a:p>
            <a:br>
              <a:rPr lang="en-US" dirty="0">
                <a:solidFill>
                  <a:srgbClr val="000000"/>
                </a:solidFill>
                <a:latin typeface="Consolas" panose="020B0609020204030204" pitchFamily="49" charset="0"/>
              </a:rPr>
            </a:br>
            <a:r>
              <a:rPr lang="en-US" dirty="0">
                <a:solidFill>
                  <a:srgbClr val="000000"/>
                </a:solidFill>
                <a:latin typeface="Consolas" panose="020B0609020204030204" pitchFamily="49" charset="0"/>
              </a:rPr>
              <a:t>describe(</a:t>
            </a:r>
            <a:r>
              <a:rPr lang="en-US" dirty="0">
                <a:solidFill>
                  <a:srgbClr val="A31515"/>
                </a:solidFill>
                <a:latin typeface="Consolas" panose="020B0609020204030204" pitchFamily="49" charset="0"/>
              </a:rPr>
              <a:t>'tests for </a:t>
            </a:r>
            <a:r>
              <a:rPr lang="en-US" dirty="0" err="1">
                <a:solidFill>
                  <a:srgbClr val="A31515"/>
                </a:solidFill>
                <a:latin typeface="Consolas" panose="020B0609020204030204" pitchFamily="49" charset="0"/>
              </a:rPr>
              <a:t>countOfLocalMorks</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function</a:t>
            </a:r>
            <a:r>
              <a:rPr lang="en-US" dirty="0">
                <a:solidFill>
                  <a:srgbClr val="000000"/>
                </a:solidFill>
                <a:latin typeface="Consolas" panose="020B0609020204030204" pitchFamily="49" charset="0"/>
              </a:rPr>
              <a:t> () {</a:t>
            </a:r>
          </a:p>
          <a:p>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testequal</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'empty crew'</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countOfLocalMorks</a:t>
            </a:r>
            <a:r>
              <a:rPr lang="en-US" dirty="0">
                <a:solidFill>
                  <a:srgbClr val="000000"/>
                </a:solidFill>
                <a:latin typeface="Consolas" panose="020B0609020204030204" pitchFamily="49" charset="0"/>
              </a:rPr>
              <a:t>(ship1),</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testequal</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'just </a:t>
            </a:r>
            <a:r>
              <a:rPr lang="en-US" dirty="0" err="1">
                <a:solidFill>
                  <a:srgbClr val="A31515"/>
                </a:solidFill>
                <a:latin typeface="Consolas" panose="020B0609020204030204" pitchFamily="49" charset="0"/>
              </a:rPr>
              <a:t>Mork</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countOfLocalMorks</a:t>
            </a:r>
            <a:r>
              <a:rPr lang="en-US" dirty="0">
                <a:solidFill>
                  <a:srgbClr val="000000"/>
                </a:solidFill>
                <a:latin typeface="Consolas" panose="020B0609020204030204" pitchFamily="49" charset="0"/>
              </a:rPr>
              <a:t>(ship2),</a:t>
            </a:r>
            <a:r>
              <a:rPr lang="en-US" dirty="0">
                <a:solidFill>
                  <a:srgbClr val="098658"/>
                </a:solidFill>
                <a:latin typeface="Consolas" panose="020B0609020204030204" pitchFamily="49" charset="0"/>
              </a:rPr>
              <a:t>1</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testequal</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'just Mindy'</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countOfLocalMorks</a:t>
            </a:r>
            <a:r>
              <a:rPr lang="en-US" dirty="0">
                <a:solidFill>
                  <a:srgbClr val="000000"/>
                </a:solidFill>
                <a:latin typeface="Consolas" panose="020B0609020204030204" pitchFamily="49" charset="0"/>
              </a:rPr>
              <a:t>(ship3),</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testequal</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'two </a:t>
            </a:r>
            <a:r>
              <a:rPr lang="en-US" dirty="0" err="1">
                <a:solidFill>
                  <a:srgbClr val="A31515"/>
                </a:solidFill>
                <a:latin typeface="Consolas" panose="020B0609020204030204" pitchFamily="49" charset="0"/>
              </a:rPr>
              <a:t>Morks</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countOfLocalMorks</a:t>
            </a:r>
            <a:r>
              <a:rPr lang="en-US" dirty="0">
                <a:solidFill>
                  <a:srgbClr val="000000"/>
                </a:solidFill>
                <a:latin typeface="Consolas" panose="020B0609020204030204" pitchFamily="49" charset="0"/>
              </a:rPr>
              <a:t>(ship4),</a:t>
            </a:r>
            <a:r>
              <a:rPr lang="en-US" dirty="0">
                <a:solidFill>
                  <a:srgbClr val="098658"/>
                </a:solidFill>
                <a:latin typeface="Consolas" panose="020B0609020204030204" pitchFamily="49" charset="0"/>
              </a:rPr>
              <a:t>2</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testequal</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'drone has no </a:t>
            </a:r>
            <a:r>
              <a:rPr lang="en-US" dirty="0" err="1">
                <a:solidFill>
                  <a:srgbClr val="A31515"/>
                </a:solidFill>
                <a:latin typeface="Consolas" panose="020B0609020204030204" pitchFamily="49" charset="0"/>
              </a:rPr>
              <a:t>Morks</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countOfLocalMorks</a:t>
            </a:r>
            <a:r>
              <a:rPr lang="en-US" dirty="0">
                <a:solidFill>
                  <a:srgbClr val="000000"/>
                </a:solidFill>
                <a:latin typeface="Consolas" panose="020B0609020204030204" pitchFamily="49" charset="0"/>
              </a:rPr>
              <a:t>(drone1),</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a:t>
            </a:r>
            <a:endParaRPr lang="en-US"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24688710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7CFBE5-31A4-1E6F-944A-0D64B9D717E3}"/>
              </a:ext>
            </a:extLst>
          </p:cNvPr>
          <p:cNvSpPr>
            <a:spLocks noGrp="1"/>
          </p:cNvSpPr>
          <p:nvPr>
            <p:ph type="title"/>
          </p:nvPr>
        </p:nvSpPr>
        <p:spPr/>
        <p:txBody>
          <a:bodyPr/>
          <a:lstStyle/>
          <a:p>
            <a:r>
              <a:rPr lang="en-US" dirty="0"/>
              <a:t>Beware of clones</a:t>
            </a:r>
          </a:p>
        </p:txBody>
      </p:sp>
      <p:sp>
        <p:nvSpPr>
          <p:cNvPr id="3" name="Content Placeholder 2">
            <a:extLst>
              <a:ext uri="{FF2B5EF4-FFF2-40B4-BE49-F238E27FC236}">
                <a16:creationId xmlns:a16="http://schemas.microsoft.com/office/drawing/2014/main" id="{CC0F805B-2502-BC42-153E-791DE6B4BA4F}"/>
              </a:ext>
            </a:extLst>
          </p:cNvPr>
          <p:cNvSpPr>
            <a:spLocks noGrp="1"/>
          </p:cNvSpPr>
          <p:nvPr>
            <p:ph idx="1"/>
          </p:nvPr>
        </p:nvSpPr>
        <p:spPr/>
        <p:txBody>
          <a:bodyPr/>
          <a:lstStyle/>
          <a:p>
            <a:r>
              <a:rPr lang="en-US" dirty="0"/>
              <a:t>Terminology: “Code Clone” – a copy (or near-miss copy) of code within a codebase</a:t>
            </a:r>
          </a:p>
          <a:p>
            <a:r>
              <a:rPr lang="en-US" dirty="0"/>
              <a:t>Clones are created when DRY is violated</a:t>
            </a:r>
          </a:p>
        </p:txBody>
      </p:sp>
      <p:sp>
        <p:nvSpPr>
          <p:cNvPr id="4" name="Slide Number Placeholder 3">
            <a:extLst>
              <a:ext uri="{FF2B5EF4-FFF2-40B4-BE49-F238E27FC236}">
                <a16:creationId xmlns:a16="http://schemas.microsoft.com/office/drawing/2014/main" id="{EC905C45-238F-B7FB-3CB5-FC8D815CFC17}"/>
              </a:ext>
            </a:extLst>
          </p:cNvPr>
          <p:cNvSpPr>
            <a:spLocks noGrp="1"/>
          </p:cNvSpPr>
          <p:nvPr>
            <p:ph type="sldNum" sz="quarter" idx="12"/>
          </p:nvPr>
        </p:nvSpPr>
        <p:spPr/>
        <p:txBody>
          <a:bodyPr/>
          <a:lstStyle/>
          <a:p>
            <a:fld id="{20F37917-FD3A-4669-9018-DA04BCDD3D75}" type="slidenum">
              <a:rPr lang="en-US" smtClean="0"/>
              <a:t>34</a:t>
            </a:fld>
            <a:endParaRPr lang="en-US"/>
          </a:p>
        </p:txBody>
      </p:sp>
      <p:sp>
        <p:nvSpPr>
          <p:cNvPr id="5" name="TextBox 4">
            <a:extLst>
              <a:ext uri="{FF2B5EF4-FFF2-40B4-BE49-F238E27FC236}">
                <a16:creationId xmlns:a16="http://schemas.microsoft.com/office/drawing/2014/main" id="{99EE0A71-B06F-F220-6F28-CBF27FF4CCD5}"/>
              </a:ext>
            </a:extLst>
          </p:cNvPr>
          <p:cNvSpPr txBox="1"/>
          <p:nvPr/>
        </p:nvSpPr>
        <p:spPr>
          <a:xfrm>
            <a:off x="2692077" y="4520405"/>
            <a:ext cx="2654300" cy="1835945"/>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latin typeface="Courier New" panose="02070309020205020404" pitchFamily="49" charset="0"/>
                <a:cs typeface="Courier New" panose="02070309020205020404" pitchFamily="49" charset="0"/>
              </a:rPr>
              <a:t>int foo(int j){</a:t>
            </a:r>
          </a:p>
          <a:p>
            <a:pPr algn="l"/>
            <a:r>
              <a:rPr lang="en-US" dirty="0">
                <a:solidFill>
                  <a:schemeClr val="tx1"/>
                </a:solidFill>
                <a:latin typeface="Courier New" panose="02070309020205020404" pitchFamily="49" charset="0"/>
                <a:cs typeface="Courier New" panose="02070309020205020404" pitchFamily="49" charset="0"/>
              </a:rPr>
              <a:t>  if(j&lt;0)</a:t>
            </a:r>
          </a:p>
          <a:p>
            <a:pPr algn="l"/>
            <a:r>
              <a:rPr lang="en-US" dirty="0">
                <a:solidFill>
                  <a:schemeClr val="tx1"/>
                </a:solidFill>
                <a:latin typeface="Courier New" panose="02070309020205020404" pitchFamily="49" charset="0"/>
                <a:cs typeface="Courier New" panose="02070309020205020404" pitchFamily="49" charset="0"/>
              </a:rPr>
              <a:t>  	return j;</a:t>
            </a:r>
          </a:p>
          <a:p>
            <a:pPr algn="l"/>
            <a:r>
              <a:rPr lang="en-US" dirty="0">
                <a:solidFill>
                  <a:schemeClr val="tx1"/>
                </a:solidFill>
                <a:latin typeface="Courier New" panose="02070309020205020404" pitchFamily="49" charset="0"/>
                <a:cs typeface="Courier New" panose="02070309020205020404" pitchFamily="49" charset="0"/>
              </a:rPr>
              <a:t>  else</a:t>
            </a:r>
          </a:p>
          <a:p>
            <a:pPr algn="l"/>
            <a:r>
              <a:rPr lang="en-US" dirty="0">
                <a:solidFill>
                  <a:schemeClr val="tx1"/>
                </a:solidFill>
                <a:latin typeface="Courier New" panose="02070309020205020404" pitchFamily="49" charset="0"/>
                <a:cs typeface="Courier New" panose="02070309020205020404" pitchFamily="49" charset="0"/>
              </a:rPr>
              <a:t>  	return </a:t>
            </a:r>
            <a:r>
              <a:rPr lang="en-US" dirty="0" err="1">
                <a:solidFill>
                  <a:schemeClr val="tx1"/>
                </a:solidFill>
                <a:latin typeface="Courier New" panose="02070309020205020404" pitchFamily="49" charset="0"/>
                <a:cs typeface="Courier New" panose="02070309020205020404" pitchFamily="49" charset="0"/>
              </a:rPr>
              <a:t>j++</a:t>
            </a:r>
            <a:r>
              <a:rPr lang="en-US" dirty="0">
                <a:solidFill>
                  <a:schemeClr val="tx1"/>
                </a:solidFill>
                <a:latin typeface="Courier New" panose="02070309020205020404" pitchFamily="49" charset="0"/>
                <a:cs typeface="Courier New" panose="02070309020205020404" pitchFamily="49" charset="0"/>
              </a:rPr>
              <a:t>;</a:t>
            </a:r>
          </a:p>
          <a:p>
            <a:pPr algn="l"/>
            <a:r>
              <a:rPr lang="en-US" dirty="0">
                <a:solidFill>
                  <a:schemeClr val="tx1"/>
                </a:solidFill>
                <a:latin typeface="Courier New" panose="02070309020205020404" pitchFamily="49" charset="0"/>
                <a:cs typeface="Courier New" panose="02070309020205020404" pitchFamily="49" charset="0"/>
              </a:rPr>
              <a:t>}</a:t>
            </a:r>
          </a:p>
        </p:txBody>
      </p:sp>
      <p:sp>
        <p:nvSpPr>
          <p:cNvPr id="7" name="TextBox 6">
            <a:extLst>
              <a:ext uri="{FF2B5EF4-FFF2-40B4-BE49-F238E27FC236}">
                <a16:creationId xmlns:a16="http://schemas.microsoft.com/office/drawing/2014/main" id="{7901E8F0-2635-E83E-49D1-8E0BAE48CD56}"/>
              </a:ext>
            </a:extLst>
          </p:cNvPr>
          <p:cNvSpPr txBox="1"/>
          <p:nvPr/>
        </p:nvSpPr>
        <p:spPr>
          <a:xfrm>
            <a:off x="5956300" y="4561214"/>
            <a:ext cx="2654300" cy="1754326"/>
          </a:xfrm>
          <a:prstGeom prst="rect">
            <a:avLst/>
          </a:prstGeom>
          <a:solidFill>
            <a:schemeClr val="accent2">
              <a:lumMod val="20000"/>
              <a:lumOff val="80000"/>
            </a:schemeClr>
          </a:solidFill>
          <a:ln w="12700" cap="flat" cmpd="sng" algn="ctr">
            <a:solidFill>
              <a:srgbClr val="0070C0"/>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l"/>
            <a:r>
              <a:rPr lang="en-US" dirty="0">
                <a:solidFill>
                  <a:schemeClr val="tx1"/>
                </a:solidFill>
                <a:latin typeface="Courier New" panose="02070309020205020404" pitchFamily="49" charset="0"/>
                <a:cs typeface="Courier New" panose="02070309020205020404" pitchFamily="49" charset="0"/>
              </a:rPr>
              <a:t>int goo(int j){</a:t>
            </a:r>
          </a:p>
          <a:p>
            <a:pPr algn="l"/>
            <a:r>
              <a:rPr lang="en-US" dirty="0">
                <a:solidFill>
                  <a:schemeClr val="tx1"/>
                </a:solidFill>
                <a:latin typeface="Courier New" panose="02070309020205020404" pitchFamily="49" charset="0"/>
                <a:cs typeface="Courier New" panose="02070309020205020404" pitchFamily="49" charset="0"/>
              </a:rPr>
              <a:t>  if(j&lt;0)</a:t>
            </a:r>
          </a:p>
          <a:p>
            <a:pPr algn="l"/>
            <a:r>
              <a:rPr lang="en-US" dirty="0">
                <a:solidFill>
                  <a:schemeClr val="tx1"/>
                </a:solidFill>
                <a:latin typeface="Courier New" panose="02070309020205020404" pitchFamily="49" charset="0"/>
                <a:cs typeface="Courier New" panose="02070309020205020404" pitchFamily="49" charset="0"/>
              </a:rPr>
              <a:t>  	return j;</a:t>
            </a:r>
          </a:p>
          <a:p>
            <a:pPr algn="l"/>
            <a:r>
              <a:rPr lang="en-US" dirty="0">
                <a:solidFill>
                  <a:schemeClr val="tx1"/>
                </a:solidFill>
                <a:latin typeface="Courier New" panose="02070309020205020404" pitchFamily="49" charset="0"/>
                <a:cs typeface="Courier New" panose="02070309020205020404" pitchFamily="49" charset="0"/>
              </a:rPr>
              <a:t>  else</a:t>
            </a:r>
          </a:p>
          <a:p>
            <a:pPr algn="l"/>
            <a:r>
              <a:rPr lang="en-US" dirty="0">
                <a:solidFill>
                  <a:schemeClr val="tx1"/>
                </a:solidFill>
                <a:latin typeface="Courier New" panose="02070309020205020404" pitchFamily="49" charset="0"/>
                <a:cs typeface="Courier New" panose="02070309020205020404" pitchFamily="49" charset="0"/>
              </a:rPr>
              <a:t>  	return j--;</a:t>
            </a:r>
          </a:p>
          <a:p>
            <a:pPr algn="l"/>
            <a:r>
              <a:rPr lang="en-US" dirty="0">
                <a:solidFill>
                  <a:schemeClr val="tx1"/>
                </a:solidFill>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6805446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DF9C8A-B2F4-4F3D-8D6E-8EACF6198828}"/>
              </a:ext>
            </a:extLst>
          </p:cNvPr>
          <p:cNvSpPr>
            <a:spLocks noGrp="1"/>
          </p:cNvSpPr>
          <p:nvPr>
            <p:ph type="title"/>
          </p:nvPr>
        </p:nvSpPr>
        <p:spPr/>
        <p:txBody>
          <a:bodyPr>
            <a:normAutofit fontScale="90000"/>
          </a:bodyPr>
          <a:lstStyle/>
          <a:p>
            <a:r>
              <a:rPr lang="en-US" dirty="0"/>
              <a:t>Principle 5:</a:t>
            </a:r>
            <a:br>
              <a:rPr lang="en-US" dirty="0"/>
            </a:br>
            <a:r>
              <a:rPr lang="en-US" dirty="0"/>
              <a:t>Don't Hardcode Things That Are Likely To Change</a:t>
            </a:r>
          </a:p>
        </p:txBody>
      </p:sp>
      <p:sp>
        <p:nvSpPr>
          <p:cNvPr id="3" name="Content Placeholder 2">
            <a:extLst>
              <a:ext uri="{FF2B5EF4-FFF2-40B4-BE49-F238E27FC236}">
                <a16:creationId xmlns:a16="http://schemas.microsoft.com/office/drawing/2014/main" id="{752C0810-2FED-46EB-82B7-B2730F69E5BB}"/>
              </a:ext>
            </a:extLst>
          </p:cNvPr>
          <p:cNvSpPr>
            <a:spLocks noGrp="1"/>
          </p:cNvSpPr>
          <p:nvPr>
            <p:ph idx="1"/>
          </p:nvPr>
        </p:nvSpPr>
        <p:spPr/>
        <p:txBody>
          <a:bodyPr/>
          <a:lstStyle/>
          <a:p>
            <a:r>
              <a:rPr lang="en-US" dirty="0"/>
              <a:t>General strategy: If there something that might change, give it a name</a:t>
            </a:r>
          </a:p>
          <a:p>
            <a:pPr lvl="1"/>
            <a:r>
              <a:rPr lang="en-US" dirty="0"/>
              <a:t>if it's not already a "thing", refactor to make it a "thing“</a:t>
            </a:r>
          </a:p>
          <a:p>
            <a:pPr lvl="1"/>
            <a:r>
              <a:rPr lang="en-US" dirty="0"/>
              <a:t>Making it a “thing” makes it easier to understand!</a:t>
            </a:r>
          </a:p>
          <a:p>
            <a:r>
              <a:rPr lang="en-US" dirty="0"/>
              <a:t>Let’s look at a couple of examples.</a:t>
            </a:r>
          </a:p>
        </p:txBody>
      </p:sp>
      <p:sp>
        <p:nvSpPr>
          <p:cNvPr id="4" name="Slide Number Placeholder 3">
            <a:extLst>
              <a:ext uri="{FF2B5EF4-FFF2-40B4-BE49-F238E27FC236}">
                <a16:creationId xmlns:a16="http://schemas.microsoft.com/office/drawing/2014/main" id="{0CA7294A-D866-4728-8B14-5BBB218ACFE4}"/>
              </a:ext>
            </a:extLst>
          </p:cNvPr>
          <p:cNvSpPr>
            <a:spLocks noGrp="1"/>
          </p:cNvSpPr>
          <p:nvPr>
            <p:ph type="sldNum" sz="quarter" idx="12"/>
          </p:nvPr>
        </p:nvSpPr>
        <p:spPr/>
        <p:txBody>
          <a:bodyPr/>
          <a:lstStyle/>
          <a:p>
            <a:fld id="{20F37917-FD3A-4669-9018-DA04BCDD3D75}" type="slidenum">
              <a:rPr lang="en-US" smtClean="0"/>
              <a:t>35</a:t>
            </a:fld>
            <a:endParaRPr lang="en-US"/>
          </a:p>
        </p:txBody>
      </p:sp>
    </p:spTree>
    <p:extLst>
      <p:ext uri="{BB962C8B-B14F-4D97-AF65-F5344CB8AC3E}">
        <p14:creationId xmlns:p14="http://schemas.microsoft.com/office/powerpoint/2010/main" val="101702109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F7FF626-6C20-46F7-99BB-CDAB1FDC4E55}"/>
              </a:ext>
            </a:extLst>
          </p:cNvPr>
          <p:cNvSpPr>
            <a:spLocks noGrp="1"/>
          </p:cNvSpPr>
          <p:nvPr>
            <p:ph idx="1"/>
          </p:nvPr>
        </p:nvSpPr>
        <p:spPr/>
        <p:txBody>
          <a:bodyPr/>
          <a:lstStyle/>
          <a:p>
            <a:r>
              <a:rPr lang="en-US" dirty="0"/>
              <a:t>Replace magic numbers with good names</a:t>
            </a:r>
          </a:p>
        </p:txBody>
      </p:sp>
      <p:sp>
        <p:nvSpPr>
          <p:cNvPr id="2" name="Title 1">
            <a:extLst>
              <a:ext uri="{FF2B5EF4-FFF2-40B4-BE49-F238E27FC236}">
                <a16:creationId xmlns:a16="http://schemas.microsoft.com/office/drawing/2014/main" id="{24B2B58F-79E6-4966-8892-01C19AEE2D55}"/>
              </a:ext>
            </a:extLst>
          </p:cNvPr>
          <p:cNvSpPr>
            <a:spLocks noGrp="1"/>
          </p:cNvSpPr>
          <p:nvPr>
            <p:ph type="title"/>
          </p:nvPr>
        </p:nvSpPr>
        <p:spPr/>
        <p:txBody>
          <a:bodyPr/>
          <a:lstStyle/>
          <a:p>
            <a:r>
              <a:rPr lang="en-US" dirty="0"/>
              <a:t>Replace magic numbers with good names</a:t>
            </a:r>
          </a:p>
        </p:txBody>
      </p:sp>
      <p:sp>
        <p:nvSpPr>
          <p:cNvPr id="4" name="Slide Number Placeholder 3">
            <a:extLst>
              <a:ext uri="{FF2B5EF4-FFF2-40B4-BE49-F238E27FC236}">
                <a16:creationId xmlns:a16="http://schemas.microsoft.com/office/drawing/2014/main" id="{C148B8F1-7E78-4C30-93AF-017843AEEBF0}"/>
              </a:ext>
            </a:extLst>
          </p:cNvPr>
          <p:cNvSpPr>
            <a:spLocks noGrp="1"/>
          </p:cNvSpPr>
          <p:nvPr>
            <p:ph type="sldNum" sz="quarter" idx="12"/>
          </p:nvPr>
        </p:nvSpPr>
        <p:spPr/>
        <p:txBody>
          <a:bodyPr/>
          <a:lstStyle/>
          <a:p>
            <a:fld id="{20F37917-FD3A-4669-9018-DA04BCDD3D75}" type="slidenum">
              <a:rPr lang="en-US" smtClean="0"/>
              <a:t>36</a:t>
            </a:fld>
            <a:endParaRPr lang="en-US"/>
          </a:p>
        </p:txBody>
      </p:sp>
      <p:sp>
        <p:nvSpPr>
          <p:cNvPr id="6" name="Rectangle 5">
            <a:extLst>
              <a:ext uri="{FF2B5EF4-FFF2-40B4-BE49-F238E27FC236}">
                <a16:creationId xmlns:a16="http://schemas.microsoft.com/office/drawing/2014/main" id="{BD40DC19-940C-4417-B7DE-E77FCDC9039E}"/>
              </a:ext>
            </a:extLst>
          </p:cNvPr>
          <p:cNvSpPr/>
          <p:nvPr/>
        </p:nvSpPr>
        <p:spPr>
          <a:xfrm>
            <a:off x="1106658" y="4303431"/>
            <a:ext cx="7503941" cy="830997"/>
          </a:xfrm>
          <a:prstGeom prst="rect">
            <a:avLst/>
          </a:prstGeom>
        </p:spPr>
        <p:txBody>
          <a:bodyPr wrap="square">
            <a:spAutoFit/>
          </a:bodyPr>
          <a:lstStyle/>
          <a:p>
            <a:r>
              <a:rPr lang="en-US" sz="2400" dirty="0">
                <a:solidFill>
                  <a:srgbClr val="0000FF"/>
                </a:solidFill>
                <a:latin typeface="Consolas" panose="020B0609020204030204" pitchFamily="49" charset="0"/>
              </a:rPr>
              <a:t>const</a:t>
            </a:r>
            <a:r>
              <a:rPr lang="en-US" sz="2400" dirty="0">
                <a:solidFill>
                  <a:srgbClr val="000000"/>
                </a:solidFill>
                <a:latin typeface="Consolas" panose="020B0609020204030204" pitchFamily="49" charset="0"/>
              </a:rPr>
              <a:t> </a:t>
            </a:r>
            <a:r>
              <a:rPr lang="en-US" sz="2400" dirty="0" err="1">
                <a:solidFill>
                  <a:srgbClr val="000000"/>
                </a:solidFill>
                <a:latin typeface="Consolas" panose="020B0609020204030204" pitchFamily="49" charset="0"/>
              </a:rPr>
              <a:t>salesTaxRate</a:t>
            </a:r>
            <a:r>
              <a:rPr lang="en-US" sz="2400" dirty="0">
                <a:solidFill>
                  <a:srgbClr val="000000"/>
                </a:solidFill>
                <a:latin typeface="Consolas" panose="020B0609020204030204" pitchFamily="49" charset="0"/>
              </a:rPr>
              <a:t> = </a:t>
            </a:r>
            <a:r>
              <a:rPr lang="en-US" sz="2400" dirty="0">
                <a:solidFill>
                  <a:srgbClr val="098658"/>
                </a:solidFill>
                <a:latin typeface="Consolas" panose="020B0609020204030204" pitchFamily="49" charset="0"/>
              </a:rPr>
              <a:t>1.06</a:t>
            </a:r>
            <a:endParaRPr lang="en-US" sz="2400" dirty="0">
              <a:solidFill>
                <a:srgbClr val="000000"/>
              </a:solidFill>
              <a:latin typeface="Consolas" panose="020B0609020204030204" pitchFamily="49" charset="0"/>
            </a:endParaRPr>
          </a:p>
          <a:p>
            <a:r>
              <a:rPr lang="en-US" sz="2400" dirty="0">
                <a:solidFill>
                  <a:srgbClr val="0000FF"/>
                </a:solidFill>
                <a:latin typeface="Consolas" panose="020B0609020204030204" pitchFamily="49" charset="0"/>
              </a:rPr>
              <a:t>const</a:t>
            </a:r>
            <a:r>
              <a:rPr lang="en-US" sz="2400" dirty="0">
                <a:solidFill>
                  <a:srgbClr val="000000"/>
                </a:solidFill>
                <a:latin typeface="Consolas" panose="020B0609020204030204" pitchFamily="49" charset="0"/>
              </a:rPr>
              <a:t> </a:t>
            </a:r>
            <a:r>
              <a:rPr lang="en-US" sz="2400" dirty="0" err="1">
                <a:solidFill>
                  <a:srgbClr val="000000"/>
                </a:solidFill>
                <a:latin typeface="Consolas" panose="020B0609020204030204" pitchFamily="49" charset="0"/>
              </a:rPr>
              <a:t>salesPrice</a:t>
            </a:r>
            <a:r>
              <a:rPr lang="en-US" sz="2400" dirty="0">
                <a:solidFill>
                  <a:srgbClr val="000000"/>
                </a:solidFill>
                <a:latin typeface="Consolas" panose="020B0609020204030204" pitchFamily="49" charset="0"/>
              </a:rPr>
              <a:t> = </a:t>
            </a:r>
            <a:r>
              <a:rPr lang="en-US" sz="2400" dirty="0" err="1">
                <a:solidFill>
                  <a:srgbClr val="000000"/>
                </a:solidFill>
                <a:latin typeface="Consolas" panose="020B0609020204030204" pitchFamily="49" charset="0"/>
              </a:rPr>
              <a:t>netPrice</a:t>
            </a:r>
            <a:r>
              <a:rPr lang="en-US" sz="2400" dirty="0">
                <a:solidFill>
                  <a:srgbClr val="000000"/>
                </a:solidFill>
                <a:latin typeface="Consolas" panose="020B0609020204030204" pitchFamily="49" charset="0"/>
              </a:rPr>
              <a:t> * </a:t>
            </a:r>
            <a:r>
              <a:rPr lang="en-US" sz="2400" dirty="0" err="1">
                <a:solidFill>
                  <a:srgbClr val="000000"/>
                </a:solidFill>
                <a:latin typeface="Consolas" panose="020B0609020204030204" pitchFamily="49" charset="0"/>
              </a:rPr>
              <a:t>salesTaxRate</a:t>
            </a:r>
            <a:endParaRPr lang="en-US" sz="2400" b="0" dirty="0">
              <a:solidFill>
                <a:srgbClr val="000000"/>
              </a:solidFill>
              <a:effectLst/>
              <a:latin typeface="Consolas" panose="020B0609020204030204" pitchFamily="49" charset="0"/>
            </a:endParaRPr>
          </a:p>
        </p:txBody>
      </p:sp>
      <p:sp>
        <p:nvSpPr>
          <p:cNvPr id="7" name="AutoShape 4">
            <a:extLst>
              <a:ext uri="{FF2B5EF4-FFF2-40B4-BE49-F238E27FC236}">
                <a16:creationId xmlns:a16="http://schemas.microsoft.com/office/drawing/2014/main" id="{FD331EB5-169C-42E5-B9CC-13F6AE91D8EF}"/>
              </a:ext>
            </a:extLst>
          </p:cNvPr>
          <p:cNvSpPr>
            <a:spLocks/>
          </p:cNvSpPr>
          <p:nvPr/>
        </p:nvSpPr>
        <p:spPr bwMode="auto">
          <a:xfrm rot="10800000" flipH="1">
            <a:off x="3511721" y="3190466"/>
            <a:ext cx="642938" cy="64957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21600" y="21600"/>
                </a:lnTo>
                <a:lnTo>
                  <a:pt x="10800" y="0"/>
                </a:lnTo>
                <a:close/>
              </a:path>
            </a:pathLst>
          </a:custGeom>
          <a:blipFill dpi="0" rotWithShape="0">
            <a:blip r:embed="rId3"/>
            <a:srcRect/>
            <a:tile tx="0" ty="0" sx="100000" sy="100000" flip="none" algn="tl"/>
          </a:blipFill>
          <a:ln w="25400" cap="flat" cmpd="sng">
            <a:solidFill>
              <a:srgbClr val="000000"/>
            </a:solidFill>
            <a:prstDash val="solid"/>
            <a:miter lim="400000"/>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35719" tIns="35719" rIns="35719" bIns="35719" anchor="ctr"/>
          <a:lstStyle/>
          <a:p>
            <a:endParaRPr lang="en-US" altLang="en-US" sz="2812">
              <a:solidFill>
                <a:srgbClr val="FFFFFF"/>
              </a:solidFill>
              <a:effectLst>
                <a:outerShdw blurRad="38100" dist="38100" dir="2700000" algn="tl">
                  <a:srgbClr val="C0C0C0"/>
                </a:outerShdw>
              </a:effectLst>
              <a:latin typeface="Gill Sans" charset="0"/>
              <a:ea typeface="Gill Sans" charset="0"/>
              <a:cs typeface="Gill Sans" charset="0"/>
              <a:sym typeface="Gill Sans" charset="0"/>
            </a:endParaRPr>
          </a:p>
        </p:txBody>
      </p:sp>
      <p:sp>
        <p:nvSpPr>
          <p:cNvPr id="10" name="Rectangle 9">
            <a:extLst>
              <a:ext uri="{FF2B5EF4-FFF2-40B4-BE49-F238E27FC236}">
                <a16:creationId xmlns:a16="http://schemas.microsoft.com/office/drawing/2014/main" id="{6050C85E-D369-42A5-BF5F-D710CEBA79BF}"/>
              </a:ext>
            </a:extLst>
          </p:cNvPr>
          <p:cNvSpPr/>
          <p:nvPr/>
        </p:nvSpPr>
        <p:spPr>
          <a:xfrm>
            <a:off x="1106659" y="2192248"/>
            <a:ext cx="5961888" cy="461665"/>
          </a:xfrm>
          <a:prstGeom prst="rect">
            <a:avLst/>
          </a:prstGeom>
        </p:spPr>
        <p:txBody>
          <a:bodyPr wrap="none">
            <a:spAutoFit/>
          </a:bodyPr>
          <a:lstStyle/>
          <a:p>
            <a:r>
              <a:rPr lang="en-US" sz="2400" dirty="0">
                <a:solidFill>
                  <a:srgbClr val="0000FF"/>
                </a:solidFill>
                <a:latin typeface="Consolas" panose="020B0609020204030204" pitchFamily="49" charset="0"/>
              </a:rPr>
              <a:t>const</a:t>
            </a:r>
            <a:r>
              <a:rPr lang="en-US" sz="2400" dirty="0">
                <a:solidFill>
                  <a:srgbClr val="000000"/>
                </a:solidFill>
                <a:latin typeface="Consolas" panose="020B0609020204030204" pitchFamily="49" charset="0"/>
              </a:rPr>
              <a:t> </a:t>
            </a:r>
            <a:r>
              <a:rPr lang="en-US" sz="2400" dirty="0" err="1">
                <a:solidFill>
                  <a:srgbClr val="000000"/>
                </a:solidFill>
                <a:latin typeface="Consolas" panose="020B0609020204030204" pitchFamily="49" charset="0"/>
              </a:rPr>
              <a:t>salesprice</a:t>
            </a:r>
            <a:r>
              <a:rPr lang="en-US" sz="2400" dirty="0">
                <a:solidFill>
                  <a:srgbClr val="000000"/>
                </a:solidFill>
                <a:latin typeface="Consolas" panose="020B0609020204030204" pitchFamily="49" charset="0"/>
              </a:rPr>
              <a:t> = </a:t>
            </a:r>
            <a:r>
              <a:rPr lang="en-US" sz="2400" dirty="0" err="1">
                <a:solidFill>
                  <a:srgbClr val="000000"/>
                </a:solidFill>
                <a:latin typeface="Consolas" panose="020B0609020204030204" pitchFamily="49" charset="0"/>
              </a:rPr>
              <a:t>netPrice</a:t>
            </a:r>
            <a:r>
              <a:rPr lang="en-US" sz="2400" dirty="0">
                <a:solidFill>
                  <a:srgbClr val="000000"/>
                </a:solidFill>
                <a:latin typeface="Consolas" panose="020B0609020204030204" pitchFamily="49" charset="0"/>
              </a:rPr>
              <a:t> * </a:t>
            </a:r>
            <a:r>
              <a:rPr lang="en-US" sz="2400" dirty="0">
                <a:solidFill>
                  <a:srgbClr val="098658"/>
                </a:solidFill>
                <a:latin typeface="Consolas" panose="020B0609020204030204" pitchFamily="49" charset="0"/>
              </a:rPr>
              <a:t>1.06</a:t>
            </a:r>
            <a:endParaRPr lang="en-US" sz="2400"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15830295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animBg="1" autoUpdateAnimBg="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A3DDD-ACB8-4C62-948A-EC71CD959927}"/>
              </a:ext>
            </a:extLst>
          </p:cNvPr>
          <p:cNvSpPr>
            <a:spLocks noGrp="1"/>
          </p:cNvSpPr>
          <p:nvPr>
            <p:ph type="title"/>
          </p:nvPr>
        </p:nvSpPr>
        <p:spPr/>
        <p:txBody>
          <a:bodyPr/>
          <a:lstStyle/>
          <a:p>
            <a:r>
              <a:rPr lang="en-US" dirty="0"/>
              <a:t>Example</a:t>
            </a:r>
          </a:p>
        </p:txBody>
      </p:sp>
      <p:sp>
        <p:nvSpPr>
          <p:cNvPr id="3" name="Content Placeholder 2">
            <a:extLst>
              <a:ext uri="{FF2B5EF4-FFF2-40B4-BE49-F238E27FC236}">
                <a16:creationId xmlns:a16="http://schemas.microsoft.com/office/drawing/2014/main" id="{90A1FD64-651F-40C8-BEBE-EE2F0C39A31E}"/>
              </a:ext>
            </a:extLst>
          </p:cNvPr>
          <p:cNvSpPr>
            <a:spLocks noGrp="1"/>
          </p:cNvSpPr>
          <p:nvPr>
            <p:ph idx="1"/>
          </p:nvPr>
        </p:nvSpPr>
        <p:spPr/>
        <p:txBody>
          <a:bodyPr/>
          <a:lstStyle/>
          <a:p>
            <a:r>
              <a:rPr lang="en-US" dirty="0"/>
              <a:t>Imagine we are computing income tax in a state where there are four rates:</a:t>
            </a:r>
          </a:p>
          <a:p>
            <a:pPr lvl="1"/>
            <a:r>
              <a:rPr lang="en-US" dirty="0"/>
              <a:t>One on incomes less than $10,000</a:t>
            </a:r>
          </a:p>
          <a:p>
            <a:pPr lvl="1"/>
            <a:r>
              <a:rPr lang="en-US" dirty="0"/>
              <a:t>One on incomes between $10,000 and $20,000</a:t>
            </a:r>
          </a:p>
          <a:p>
            <a:pPr lvl="1"/>
            <a:r>
              <a:rPr lang="en-US" dirty="0"/>
              <a:t>One on incomes between $20,000 and $50,000</a:t>
            </a:r>
          </a:p>
          <a:p>
            <a:pPr lvl="1"/>
            <a:r>
              <a:rPr lang="en-US" dirty="0"/>
              <a:t>One on incomes greater than $50,000</a:t>
            </a:r>
          </a:p>
          <a:p>
            <a:r>
              <a:rPr lang="en-US" dirty="0"/>
              <a:t>You might write something like</a:t>
            </a:r>
          </a:p>
          <a:p>
            <a:endParaRPr lang="en-US" dirty="0"/>
          </a:p>
        </p:txBody>
      </p:sp>
      <p:sp>
        <p:nvSpPr>
          <p:cNvPr id="4" name="Slide Number Placeholder 3">
            <a:extLst>
              <a:ext uri="{FF2B5EF4-FFF2-40B4-BE49-F238E27FC236}">
                <a16:creationId xmlns:a16="http://schemas.microsoft.com/office/drawing/2014/main" id="{DB37E0B7-7BEF-4780-A7AA-643299AF19DE}"/>
              </a:ext>
            </a:extLst>
          </p:cNvPr>
          <p:cNvSpPr>
            <a:spLocks noGrp="1"/>
          </p:cNvSpPr>
          <p:nvPr>
            <p:ph type="sldNum" sz="quarter" idx="12"/>
          </p:nvPr>
        </p:nvSpPr>
        <p:spPr/>
        <p:txBody>
          <a:bodyPr/>
          <a:lstStyle/>
          <a:p>
            <a:fld id="{20F37917-FD3A-4669-9018-DA04BCDD3D75}" type="slidenum">
              <a:rPr lang="en-US" smtClean="0"/>
              <a:t>37</a:t>
            </a:fld>
            <a:endParaRPr lang="en-US"/>
          </a:p>
        </p:txBody>
      </p:sp>
    </p:spTree>
    <p:extLst>
      <p:ext uri="{BB962C8B-B14F-4D97-AF65-F5344CB8AC3E}">
        <p14:creationId xmlns:p14="http://schemas.microsoft.com/office/powerpoint/2010/main" val="74732475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EBA52-56CC-4EC5-B318-2D7C3D3E4324}"/>
              </a:ext>
            </a:extLst>
          </p:cNvPr>
          <p:cNvSpPr>
            <a:spLocks noGrp="1"/>
          </p:cNvSpPr>
          <p:nvPr>
            <p:ph type="title"/>
          </p:nvPr>
        </p:nvSpPr>
        <p:spPr/>
        <p:txBody>
          <a:bodyPr/>
          <a:lstStyle/>
          <a:p>
            <a:r>
              <a:rPr lang="en-US" dirty="0"/>
              <a:t>You might write something like</a:t>
            </a:r>
          </a:p>
        </p:txBody>
      </p:sp>
      <p:sp>
        <p:nvSpPr>
          <p:cNvPr id="3" name="Content Placeholder 2">
            <a:extLst>
              <a:ext uri="{FF2B5EF4-FFF2-40B4-BE49-F238E27FC236}">
                <a16:creationId xmlns:a16="http://schemas.microsoft.com/office/drawing/2014/main" id="{C03B5AF0-A7B6-4DB9-ABCF-5401A8F66F21}"/>
              </a:ext>
            </a:extLst>
          </p:cNvPr>
          <p:cNvSpPr>
            <a:spLocks noGrp="1"/>
          </p:cNvSpPr>
          <p:nvPr>
            <p:ph idx="1"/>
          </p:nvPr>
        </p:nvSpPr>
        <p:spPr/>
        <p:txBody>
          <a:bodyPr/>
          <a:lstStyle/>
          <a:p>
            <a:endParaRPr lang="en-US" dirty="0"/>
          </a:p>
          <a:p>
            <a:endParaRPr lang="en-US" dirty="0"/>
          </a:p>
          <a:p>
            <a:endParaRPr lang="en-US" dirty="0"/>
          </a:p>
          <a:p>
            <a:endParaRPr lang="en-US" dirty="0"/>
          </a:p>
          <a:p>
            <a:endParaRPr lang="en-US" dirty="0"/>
          </a:p>
          <a:p>
            <a:r>
              <a:rPr lang="en-US" dirty="0"/>
              <a:t>What might change?</a:t>
            </a:r>
          </a:p>
          <a:p>
            <a:pPr lvl="1"/>
            <a:r>
              <a:rPr lang="en-US" dirty="0"/>
              <a:t>The boundaries of the tax brackets might change</a:t>
            </a:r>
          </a:p>
          <a:p>
            <a:pPr lvl="1"/>
            <a:r>
              <a:rPr lang="en-US" dirty="0"/>
              <a:t>The number of brackets might change</a:t>
            </a:r>
          </a:p>
        </p:txBody>
      </p:sp>
      <p:sp>
        <p:nvSpPr>
          <p:cNvPr id="4" name="Slide Number Placeholder 3">
            <a:extLst>
              <a:ext uri="{FF2B5EF4-FFF2-40B4-BE49-F238E27FC236}">
                <a16:creationId xmlns:a16="http://schemas.microsoft.com/office/drawing/2014/main" id="{AC5984C3-71D9-4C3C-8C0F-15940E95E6B7}"/>
              </a:ext>
            </a:extLst>
          </p:cNvPr>
          <p:cNvSpPr>
            <a:spLocks noGrp="1"/>
          </p:cNvSpPr>
          <p:nvPr>
            <p:ph type="sldNum" sz="quarter" idx="12"/>
          </p:nvPr>
        </p:nvSpPr>
        <p:spPr/>
        <p:txBody>
          <a:bodyPr/>
          <a:lstStyle/>
          <a:p>
            <a:fld id="{20F37917-FD3A-4669-9018-DA04BCDD3D75}" type="slidenum">
              <a:rPr lang="en-US" smtClean="0"/>
              <a:t>38</a:t>
            </a:fld>
            <a:endParaRPr lang="en-US" dirty="0"/>
          </a:p>
        </p:txBody>
      </p:sp>
      <p:sp>
        <p:nvSpPr>
          <p:cNvPr id="5" name="Rectangle 4">
            <a:extLst>
              <a:ext uri="{FF2B5EF4-FFF2-40B4-BE49-F238E27FC236}">
                <a16:creationId xmlns:a16="http://schemas.microsoft.com/office/drawing/2014/main" id="{467513D8-9D11-48BD-B5F9-3E0DC625D970}"/>
              </a:ext>
            </a:extLst>
          </p:cNvPr>
          <p:cNvSpPr/>
          <p:nvPr/>
        </p:nvSpPr>
        <p:spPr>
          <a:xfrm>
            <a:off x="973014" y="1500160"/>
            <a:ext cx="8383173" cy="2308324"/>
          </a:xfrm>
          <a:prstGeom prst="rect">
            <a:avLst/>
          </a:prstGeom>
        </p:spPr>
        <p:txBody>
          <a:bodyPr wrap="square">
            <a:spAutoFit/>
          </a:bodyPr>
          <a:lstStyle/>
          <a:p>
            <a:r>
              <a:rPr lang="en-US" dirty="0">
                <a:solidFill>
                  <a:srgbClr val="0000FF"/>
                </a:solidFill>
                <a:latin typeface="Consolas" panose="020B0609020204030204" pitchFamily="49" charset="0"/>
              </a:rPr>
              <a:t>function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grossTax</a:t>
            </a:r>
            <a:r>
              <a:rPr lang="en-US" dirty="0">
                <a:solidFill>
                  <a:srgbClr val="000000"/>
                </a:solidFill>
                <a:latin typeface="Consolas" panose="020B0609020204030204" pitchFamily="49" charset="0"/>
              </a:rPr>
              <a:t>(income: number): number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if</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 &lt;= income) &amp;&amp; (income &lt;= </a:t>
            </a:r>
            <a:r>
              <a:rPr lang="en-US" dirty="0">
                <a:solidFill>
                  <a:srgbClr val="098658"/>
                </a:solidFill>
                <a:latin typeface="Consolas" panose="020B0609020204030204" pitchFamily="49" charset="0"/>
              </a:rPr>
              <a:t>10000</a:t>
            </a:r>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else</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if</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10000</a:t>
            </a:r>
            <a:r>
              <a:rPr lang="en-US" dirty="0">
                <a:solidFill>
                  <a:srgbClr val="000000"/>
                </a:solidFill>
                <a:latin typeface="Consolas" panose="020B0609020204030204" pitchFamily="49" charset="0"/>
              </a:rPr>
              <a:t> &lt; income) &amp;&amp; (income &lt;= </a:t>
            </a:r>
            <a:r>
              <a:rPr lang="en-US" dirty="0">
                <a:solidFill>
                  <a:srgbClr val="098658"/>
                </a:solidFill>
                <a:latin typeface="Consolas" panose="020B0609020204030204" pitchFamily="49" charset="0"/>
              </a:rPr>
              <a:t>20000</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0.10</a:t>
            </a:r>
            <a:r>
              <a:rPr lang="en-US" dirty="0">
                <a:solidFill>
                  <a:srgbClr val="000000"/>
                </a:solidFill>
                <a:latin typeface="Consolas" panose="020B0609020204030204" pitchFamily="49" charset="0"/>
              </a:rPr>
              <a:t> * (income - </a:t>
            </a:r>
            <a:r>
              <a:rPr lang="en-US" dirty="0">
                <a:solidFill>
                  <a:srgbClr val="098658"/>
                </a:solidFill>
                <a:latin typeface="Consolas" panose="020B0609020204030204" pitchFamily="49" charset="0"/>
              </a:rPr>
              <a:t>10000</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else</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if</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20000</a:t>
            </a:r>
            <a:r>
              <a:rPr lang="en-US" dirty="0">
                <a:solidFill>
                  <a:srgbClr val="000000"/>
                </a:solidFill>
                <a:latin typeface="Consolas" panose="020B0609020204030204" pitchFamily="49" charset="0"/>
              </a:rPr>
              <a:t> &lt; income) &amp;&amp; (income &lt;= </a:t>
            </a:r>
            <a:r>
              <a:rPr lang="en-US" dirty="0">
                <a:solidFill>
                  <a:srgbClr val="098658"/>
                </a:solidFill>
                <a:latin typeface="Consolas" panose="020B0609020204030204" pitchFamily="49" charset="0"/>
              </a:rPr>
              <a:t>50000</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1000</a:t>
            </a:r>
            <a:r>
              <a:rPr lang="en-US" dirty="0">
                <a:solidFill>
                  <a:srgbClr val="000000"/>
                </a:solidFill>
                <a:latin typeface="Consolas" panose="020B0609020204030204" pitchFamily="49" charset="0"/>
              </a:rPr>
              <a:t> + </a:t>
            </a:r>
            <a:r>
              <a:rPr lang="en-US" dirty="0">
                <a:solidFill>
                  <a:srgbClr val="098658"/>
                </a:solidFill>
                <a:latin typeface="Consolas" panose="020B0609020204030204" pitchFamily="49" charset="0"/>
              </a:rPr>
              <a:t>0.20</a:t>
            </a:r>
            <a:r>
              <a:rPr lang="en-US" dirty="0">
                <a:solidFill>
                  <a:srgbClr val="000000"/>
                </a:solidFill>
                <a:latin typeface="Consolas" panose="020B0609020204030204" pitchFamily="49" charset="0"/>
              </a:rPr>
              <a:t> * (income - </a:t>
            </a:r>
            <a:r>
              <a:rPr lang="en-US" dirty="0">
                <a:solidFill>
                  <a:srgbClr val="098658"/>
                </a:solidFill>
                <a:latin typeface="Consolas" panose="020B0609020204030204" pitchFamily="49" charset="0"/>
              </a:rPr>
              <a:t>20000</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else</a:t>
            </a:r>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7000</a:t>
            </a:r>
            <a:r>
              <a:rPr lang="en-US" dirty="0">
                <a:solidFill>
                  <a:srgbClr val="000000"/>
                </a:solidFill>
                <a:latin typeface="Consolas" panose="020B0609020204030204" pitchFamily="49" charset="0"/>
              </a:rPr>
              <a:t> + </a:t>
            </a:r>
            <a:r>
              <a:rPr lang="en-US" dirty="0">
                <a:solidFill>
                  <a:srgbClr val="098658"/>
                </a:solidFill>
                <a:latin typeface="Consolas" panose="020B0609020204030204" pitchFamily="49" charset="0"/>
              </a:rPr>
              <a:t>0.25</a:t>
            </a:r>
            <a:r>
              <a:rPr lang="en-US" dirty="0">
                <a:solidFill>
                  <a:srgbClr val="000000"/>
                </a:solidFill>
                <a:latin typeface="Consolas" panose="020B0609020204030204" pitchFamily="49" charset="0"/>
              </a:rPr>
              <a:t> * (income - </a:t>
            </a:r>
            <a:r>
              <a:rPr lang="en-US" dirty="0">
                <a:solidFill>
                  <a:srgbClr val="098658"/>
                </a:solidFill>
                <a:latin typeface="Consolas" panose="020B0609020204030204" pitchFamily="49" charset="0"/>
              </a:rPr>
              <a:t>50000</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a:t>
            </a:r>
            <a:endParaRPr lang="en-US"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31472040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78B5ED-089E-4E03-AE7A-2333C7AF4560}"/>
              </a:ext>
            </a:extLst>
          </p:cNvPr>
          <p:cNvSpPr>
            <a:spLocks noGrp="1"/>
          </p:cNvSpPr>
          <p:nvPr>
            <p:ph type="title"/>
          </p:nvPr>
        </p:nvSpPr>
        <p:spPr/>
        <p:txBody>
          <a:bodyPr/>
          <a:lstStyle/>
          <a:p>
            <a:r>
              <a:rPr lang="en-US" dirty="0"/>
              <a:t>So let's represent our data differently</a:t>
            </a:r>
          </a:p>
        </p:txBody>
      </p:sp>
      <p:sp>
        <p:nvSpPr>
          <p:cNvPr id="4" name="Slide Number Placeholder 3">
            <a:extLst>
              <a:ext uri="{FF2B5EF4-FFF2-40B4-BE49-F238E27FC236}">
                <a16:creationId xmlns:a16="http://schemas.microsoft.com/office/drawing/2014/main" id="{85A1C6DB-6747-4D33-9B99-6671974C627F}"/>
              </a:ext>
            </a:extLst>
          </p:cNvPr>
          <p:cNvSpPr>
            <a:spLocks noGrp="1"/>
          </p:cNvSpPr>
          <p:nvPr>
            <p:ph type="sldNum" sz="quarter" idx="12"/>
          </p:nvPr>
        </p:nvSpPr>
        <p:spPr/>
        <p:txBody>
          <a:bodyPr/>
          <a:lstStyle/>
          <a:p>
            <a:fld id="{20F37917-FD3A-4669-9018-DA04BCDD3D75}" type="slidenum">
              <a:rPr lang="en-US" smtClean="0"/>
              <a:t>39</a:t>
            </a:fld>
            <a:endParaRPr lang="en-US"/>
          </a:p>
        </p:txBody>
      </p:sp>
      <p:sp>
        <p:nvSpPr>
          <p:cNvPr id="5" name="Rectangle 4">
            <a:extLst>
              <a:ext uri="{FF2B5EF4-FFF2-40B4-BE49-F238E27FC236}">
                <a16:creationId xmlns:a16="http://schemas.microsoft.com/office/drawing/2014/main" id="{F1372F46-A124-4B14-8F16-E2C13171ECB3}"/>
              </a:ext>
            </a:extLst>
          </p:cNvPr>
          <p:cNvSpPr/>
          <p:nvPr/>
        </p:nvSpPr>
        <p:spPr>
          <a:xfrm>
            <a:off x="923778" y="1500160"/>
            <a:ext cx="9141656" cy="2862322"/>
          </a:xfrm>
          <a:prstGeom prst="rect">
            <a:avLst/>
          </a:prstGeom>
        </p:spPr>
        <p:txBody>
          <a:bodyPr wrap="square">
            <a:spAutoFit/>
          </a:bodyPr>
          <a:lstStyle/>
          <a:p>
            <a:r>
              <a:rPr lang="en-US" dirty="0">
                <a:solidFill>
                  <a:srgbClr val="008000"/>
                </a:solidFill>
                <a:latin typeface="Consolas" panose="020B0609020204030204" pitchFamily="49" charset="0"/>
              </a:rPr>
              <a:t>// defines the tax bracket for income lower &lt; income &lt;= upper.</a:t>
            </a:r>
            <a:endParaRPr lang="en-US" dirty="0">
              <a:solidFill>
                <a:srgbClr val="000000"/>
              </a:solidFill>
              <a:latin typeface="Consolas" panose="020B0609020204030204" pitchFamily="49" charset="0"/>
            </a:endParaRPr>
          </a:p>
          <a:p>
            <a:r>
              <a:rPr lang="en-US" dirty="0">
                <a:solidFill>
                  <a:srgbClr val="008000"/>
                </a:solidFill>
                <a:latin typeface="Consolas" panose="020B0609020204030204" pitchFamily="49" charset="0"/>
              </a:rPr>
              <a:t>// if upper is undefined, then lower &lt; income  (no upper bound)</a:t>
            </a:r>
            <a:endParaRPr lang="en-US" dirty="0">
              <a:solidFill>
                <a:srgbClr val="000000"/>
              </a:solidFill>
              <a:latin typeface="Consolas" panose="020B0609020204030204" pitchFamily="49" charset="0"/>
            </a:endParaRPr>
          </a:p>
          <a:p>
            <a:r>
              <a:rPr lang="en-US" dirty="0">
                <a:solidFill>
                  <a:srgbClr val="0000FF"/>
                </a:solidFill>
                <a:latin typeface="Consolas" panose="020B0609020204030204" pitchFamily="49" charset="0"/>
              </a:rPr>
              <a:t>type</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TaxBracket</a:t>
            </a:r>
            <a:r>
              <a:rPr lang="en-US" dirty="0">
                <a:solidFill>
                  <a:srgbClr val="000000"/>
                </a:solidFill>
                <a:latin typeface="Consolas" panose="020B0609020204030204" pitchFamily="49" charset="0"/>
              </a:rPr>
              <a:t> = {</a:t>
            </a:r>
          </a:p>
          <a:p>
            <a:r>
              <a:rPr lang="en-US" dirty="0">
                <a:solidFill>
                  <a:srgbClr val="000000"/>
                </a:solidFill>
                <a:latin typeface="Consolas" panose="020B0609020204030204" pitchFamily="49" charset="0"/>
              </a:rPr>
              <a:t>    lower: number,</a:t>
            </a:r>
          </a:p>
          <a:p>
            <a:r>
              <a:rPr lang="en-US" dirty="0">
                <a:solidFill>
                  <a:srgbClr val="000000"/>
                </a:solidFill>
                <a:latin typeface="Consolas" panose="020B0609020204030204" pitchFamily="49" charset="0"/>
              </a:rPr>
              <a:t>    upper: number | undefined,  </a:t>
            </a:r>
          </a:p>
          <a:p>
            <a:r>
              <a:rPr lang="en-US" dirty="0">
                <a:solidFill>
                  <a:srgbClr val="000000"/>
                </a:solidFill>
                <a:latin typeface="Consolas" panose="020B0609020204030204" pitchFamily="49" charset="0"/>
              </a:rPr>
              <a:t>    base : number</a:t>
            </a:r>
          </a:p>
          <a:p>
            <a:r>
              <a:rPr lang="en-US" dirty="0">
                <a:solidFill>
                  <a:srgbClr val="000000"/>
                </a:solidFill>
                <a:latin typeface="Consolas" panose="020B0609020204030204" pitchFamily="49" charset="0"/>
              </a:rPr>
              <a:t>    rate : number</a:t>
            </a:r>
          </a:p>
          <a:p>
            <a:r>
              <a:rPr lang="en-US" dirty="0">
                <a:solidFill>
                  <a:srgbClr val="000000"/>
                </a:solidFill>
                <a:latin typeface="Consolas" panose="020B0609020204030204" pitchFamily="49" charset="0"/>
              </a:rPr>
              <a:t>}</a:t>
            </a:r>
          </a:p>
          <a:p>
            <a:br>
              <a:rPr lang="en-US" dirty="0">
                <a:solidFill>
                  <a:srgbClr val="000000"/>
                </a:solidFill>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6" name="Rectangle 5">
            <a:extLst>
              <a:ext uri="{FF2B5EF4-FFF2-40B4-BE49-F238E27FC236}">
                <a16:creationId xmlns:a16="http://schemas.microsoft.com/office/drawing/2014/main" id="{0F71FA50-933F-4201-87ED-4334941A29AD}"/>
              </a:ext>
            </a:extLst>
          </p:cNvPr>
          <p:cNvSpPr/>
          <p:nvPr/>
        </p:nvSpPr>
        <p:spPr>
          <a:xfrm>
            <a:off x="838199" y="3894800"/>
            <a:ext cx="8003345" cy="1754326"/>
          </a:xfrm>
          <a:prstGeom prst="rect">
            <a:avLst/>
          </a:prstGeom>
        </p:spPr>
        <p:txBody>
          <a:bodyPr wrap="square">
            <a:spAutoFit/>
          </a:bodyPr>
          <a:lstStyle/>
          <a:p>
            <a:r>
              <a:rPr lang="en-US" dirty="0">
                <a:solidFill>
                  <a:srgbClr val="0000FF"/>
                </a:solidFill>
                <a:latin typeface="Consolas" panose="020B0609020204030204" pitchFamily="49" charset="0"/>
              </a:rPr>
              <a:t>const</a:t>
            </a:r>
            <a:r>
              <a:rPr lang="en-US" dirty="0">
                <a:solidFill>
                  <a:srgbClr val="000000"/>
                </a:solidFill>
                <a:latin typeface="Consolas" panose="020B0609020204030204" pitchFamily="49" charset="0"/>
              </a:rPr>
              <a:t> brackets : </a:t>
            </a:r>
            <a:r>
              <a:rPr lang="en-US" dirty="0" err="1">
                <a:solidFill>
                  <a:srgbClr val="000000"/>
                </a:solidFill>
                <a:latin typeface="Consolas" panose="020B0609020204030204" pitchFamily="49" charset="0"/>
              </a:rPr>
              <a:t>TaxBracket</a:t>
            </a:r>
            <a:r>
              <a:rPr lang="en-US" dirty="0">
                <a:solidFill>
                  <a:srgbClr val="000000"/>
                </a:solidFill>
                <a:latin typeface="Consolas" panose="020B0609020204030204" pitchFamily="49" charset="0"/>
              </a:rPr>
              <a:t>[] = [</a:t>
            </a:r>
          </a:p>
          <a:p>
            <a:r>
              <a:rPr lang="en-US" dirty="0">
                <a:solidFill>
                  <a:srgbClr val="000000"/>
                </a:solidFill>
                <a:latin typeface="Consolas" panose="020B0609020204030204" pitchFamily="49" charset="0"/>
              </a:rPr>
              <a:t>    {lower:</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     upper:</a:t>
            </a:r>
            <a:r>
              <a:rPr lang="en-US" dirty="0">
                <a:solidFill>
                  <a:srgbClr val="098658"/>
                </a:solidFill>
                <a:latin typeface="Consolas" panose="020B0609020204030204" pitchFamily="49" charset="0"/>
              </a:rPr>
              <a:t>10000</a:t>
            </a:r>
            <a:r>
              <a:rPr lang="en-US" dirty="0">
                <a:solidFill>
                  <a:srgbClr val="000000"/>
                </a:solidFill>
                <a:latin typeface="Consolas" panose="020B0609020204030204" pitchFamily="49" charset="0"/>
              </a:rPr>
              <a:t>, base:</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    rate:</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{lower:</a:t>
            </a:r>
            <a:r>
              <a:rPr lang="en-US" dirty="0">
                <a:solidFill>
                  <a:srgbClr val="098658"/>
                </a:solidFill>
                <a:latin typeface="Consolas" panose="020B0609020204030204" pitchFamily="49" charset="0"/>
              </a:rPr>
              <a:t>10000</a:t>
            </a:r>
            <a:r>
              <a:rPr lang="en-US" dirty="0">
                <a:solidFill>
                  <a:srgbClr val="000000"/>
                </a:solidFill>
                <a:latin typeface="Consolas" panose="020B0609020204030204" pitchFamily="49" charset="0"/>
              </a:rPr>
              <a:t>, upper:</a:t>
            </a:r>
            <a:r>
              <a:rPr lang="en-US" dirty="0">
                <a:solidFill>
                  <a:srgbClr val="098658"/>
                </a:solidFill>
                <a:latin typeface="Consolas" panose="020B0609020204030204" pitchFamily="49" charset="0"/>
              </a:rPr>
              <a:t>20000</a:t>
            </a:r>
            <a:r>
              <a:rPr lang="en-US" dirty="0">
                <a:solidFill>
                  <a:srgbClr val="000000"/>
                </a:solidFill>
                <a:latin typeface="Consolas" panose="020B0609020204030204" pitchFamily="49" charset="0"/>
              </a:rPr>
              <a:t>, base:</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    rate:</a:t>
            </a:r>
            <a:r>
              <a:rPr lang="en-US" dirty="0">
                <a:solidFill>
                  <a:srgbClr val="098658"/>
                </a:solidFill>
                <a:latin typeface="Consolas" panose="020B0609020204030204" pitchFamily="49" charset="0"/>
              </a:rPr>
              <a:t>0.10</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{lower:</a:t>
            </a:r>
            <a:r>
              <a:rPr lang="en-US" dirty="0">
                <a:solidFill>
                  <a:srgbClr val="098658"/>
                </a:solidFill>
                <a:latin typeface="Consolas" panose="020B0609020204030204" pitchFamily="49" charset="0"/>
              </a:rPr>
              <a:t>20000</a:t>
            </a:r>
            <a:r>
              <a:rPr lang="en-US" dirty="0">
                <a:solidFill>
                  <a:srgbClr val="000000"/>
                </a:solidFill>
                <a:latin typeface="Consolas" panose="020B0609020204030204" pitchFamily="49" charset="0"/>
              </a:rPr>
              <a:t>, upper:</a:t>
            </a:r>
            <a:r>
              <a:rPr lang="en-US" dirty="0">
                <a:solidFill>
                  <a:srgbClr val="098658"/>
                </a:solidFill>
                <a:latin typeface="Consolas" panose="020B0609020204030204" pitchFamily="49" charset="0"/>
              </a:rPr>
              <a:t>50000</a:t>
            </a:r>
            <a:r>
              <a:rPr lang="en-US" dirty="0">
                <a:solidFill>
                  <a:srgbClr val="000000"/>
                </a:solidFill>
                <a:latin typeface="Consolas" panose="020B0609020204030204" pitchFamily="49" charset="0"/>
              </a:rPr>
              <a:t>, base:</a:t>
            </a:r>
            <a:r>
              <a:rPr lang="en-US" dirty="0">
                <a:solidFill>
                  <a:srgbClr val="098658"/>
                </a:solidFill>
                <a:latin typeface="Consolas" panose="020B0609020204030204" pitchFamily="49" charset="0"/>
              </a:rPr>
              <a:t>1000</a:t>
            </a:r>
            <a:r>
              <a:rPr lang="en-US" dirty="0">
                <a:solidFill>
                  <a:srgbClr val="000000"/>
                </a:solidFill>
                <a:latin typeface="Consolas" panose="020B0609020204030204" pitchFamily="49" charset="0"/>
              </a:rPr>
              <a:t>, rate:</a:t>
            </a:r>
            <a:r>
              <a:rPr lang="en-US" dirty="0">
                <a:solidFill>
                  <a:srgbClr val="098658"/>
                </a:solidFill>
                <a:latin typeface="Consolas" panose="020B0609020204030204" pitchFamily="49" charset="0"/>
              </a:rPr>
              <a:t>0.20</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{lower:</a:t>
            </a:r>
            <a:r>
              <a:rPr lang="en-US" dirty="0">
                <a:solidFill>
                  <a:srgbClr val="098658"/>
                </a:solidFill>
                <a:latin typeface="Consolas" panose="020B0609020204030204" pitchFamily="49" charset="0"/>
              </a:rPr>
              <a:t>50000</a:t>
            </a:r>
            <a:r>
              <a:rPr lang="en-US" dirty="0">
                <a:solidFill>
                  <a:srgbClr val="000000"/>
                </a:solidFill>
                <a:latin typeface="Consolas" panose="020B0609020204030204" pitchFamily="49" charset="0"/>
              </a:rPr>
              <a:t>, upper: </a:t>
            </a:r>
            <a:r>
              <a:rPr lang="en-US" dirty="0">
                <a:solidFill>
                  <a:srgbClr val="0000FF"/>
                </a:solidFill>
                <a:latin typeface="Consolas" panose="020B0609020204030204" pitchFamily="49" charset="0"/>
              </a:rPr>
              <a:t>undefined</a:t>
            </a:r>
            <a:r>
              <a:rPr lang="en-US" dirty="0">
                <a:solidFill>
                  <a:srgbClr val="000000"/>
                </a:solidFill>
                <a:latin typeface="Consolas" panose="020B0609020204030204" pitchFamily="49" charset="0"/>
              </a:rPr>
              <a:t>, base:</a:t>
            </a:r>
            <a:r>
              <a:rPr lang="en-US" dirty="0">
                <a:solidFill>
                  <a:srgbClr val="098658"/>
                </a:solidFill>
                <a:latin typeface="Consolas" panose="020B0609020204030204" pitchFamily="49" charset="0"/>
              </a:rPr>
              <a:t>7000</a:t>
            </a:r>
            <a:r>
              <a:rPr lang="en-US" dirty="0">
                <a:solidFill>
                  <a:srgbClr val="000000"/>
                </a:solidFill>
                <a:latin typeface="Consolas" panose="020B0609020204030204" pitchFamily="49" charset="0"/>
              </a:rPr>
              <a:t>, rate:</a:t>
            </a:r>
            <a:r>
              <a:rPr lang="en-US" dirty="0">
                <a:solidFill>
                  <a:srgbClr val="098658"/>
                </a:solidFill>
                <a:latin typeface="Consolas" panose="020B0609020204030204" pitchFamily="49" charset="0"/>
              </a:rPr>
              <a:t>0.25</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a:t>
            </a:r>
            <a:endParaRPr lang="en-US"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42851974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EEAEBC-F38B-6B2C-D2A1-9442DB0A1AB5}"/>
              </a:ext>
            </a:extLst>
          </p:cNvPr>
          <p:cNvSpPr>
            <a:spLocks noGrp="1"/>
          </p:cNvSpPr>
          <p:nvPr>
            <p:ph type="title"/>
          </p:nvPr>
        </p:nvSpPr>
        <p:spPr/>
        <p:txBody>
          <a:bodyPr/>
          <a:lstStyle/>
          <a:p>
            <a:r>
              <a:rPr lang="en-US" dirty="0"/>
              <a:t>Use Design to Achieve Non-Functional Qualities</a:t>
            </a:r>
          </a:p>
        </p:txBody>
      </p:sp>
      <p:sp>
        <p:nvSpPr>
          <p:cNvPr id="3" name="Content Placeholder 2">
            <a:extLst>
              <a:ext uri="{FF2B5EF4-FFF2-40B4-BE49-F238E27FC236}">
                <a16:creationId xmlns:a16="http://schemas.microsoft.com/office/drawing/2014/main" id="{A0B0237D-3049-9988-2708-88D8E769DDC6}"/>
              </a:ext>
            </a:extLst>
          </p:cNvPr>
          <p:cNvSpPr>
            <a:spLocks noGrp="1"/>
          </p:cNvSpPr>
          <p:nvPr>
            <p:ph idx="1"/>
          </p:nvPr>
        </p:nvSpPr>
        <p:spPr/>
        <p:txBody>
          <a:bodyPr/>
          <a:lstStyle/>
          <a:p>
            <a:r>
              <a:rPr lang="en-US" dirty="0"/>
              <a:t>Readability – ease of reading code/understanding it</a:t>
            </a:r>
          </a:p>
          <a:p>
            <a:r>
              <a:rPr lang="en-US" dirty="0"/>
              <a:t>Maintainability – ease of fixing defects</a:t>
            </a:r>
          </a:p>
          <a:p>
            <a:r>
              <a:rPr lang="en-US" dirty="0"/>
              <a:t>Extensibility – ease of adding new components without changing existing ones</a:t>
            </a:r>
          </a:p>
          <a:p>
            <a:r>
              <a:rPr lang="en-US" dirty="0"/>
              <a:t>Configurability – ease of changing behavior by end-users</a:t>
            </a:r>
          </a:p>
          <a:p>
            <a:r>
              <a:rPr lang="en-US" dirty="0"/>
              <a:t>Testability – ease of writing tests</a:t>
            </a:r>
          </a:p>
          <a:p>
            <a:r>
              <a:rPr lang="en-US" dirty="0"/>
              <a:t>Scalability – ease of improving performance with more computing resources</a:t>
            </a:r>
          </a:p>
        </p:txBody>
      </p:sp>
      <p:sp>
        <p:nvSpPr>
          <p:cNvPr id="4" name="Slide Number Placeholder 3">
            <a:extLst>
              <a:ext uri="{FF2B5EF4-FFF2-40B4-BE49-F238E27FC236}">
                <a16:creationId xmlns:a16="http://schemas.microsoft.com/office/drawing/2014/main" id="{7E522002-25E2-DADF-7F1E-250F9A86E2D9}"/>
              </a:ext>
            </a:extLst>
          </p:cNvPr>
          <p:cNvSpPr>
            <a:spLocks noGrp="1"/>
          </p:cNvSpPr>
          <p:nvPr>
            <p:ph type="sldNum" sz="quarter" idx="12"/>
          </p:nvPr>
        </p:nvSpPr>
        <p:spPr/>
        <p:txBody>
          <a:bodyPr/>
          <a:lstStyle/>
          <a:p>
            <a:fld id="{20F37917-FD3A-4669-9018-DA04BCDD3D75}" type="slidenum">
              <a:rPr lang="en-US" smtClean="0"/>
              <a:t>4</a:t>
            </a:fld>
            <a:endParaRPr lang="en-US"/>
          </a:p>
        </p:txBody>
      </p:sp>
    </p:spTree>
    <p:extLst>
      <p:ext uri="{BB962C8B-B14F-4D97-AF65-F5344CB8AC3E}">
        <p14:creationId xmlns:p14="http://schemas.microsoft.com/office/powerpoint/2010/main" val="191174472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91C40-1E29-4003-9A54-80B59CFEEE55}"/>
              </a:ext>
            </a:extLst>
          </p:cNvPr>
          <p:cNvSpPr>
            <a:spLocks noGrp="1"/>
          </p:cNvSpPr>
          <p:nvPr>
            <p:ph type="title"/>
          </p:nvPr>
        </p:nvSpPr>
        <p:spPr/>
        <p:txBody>
          <a:bodyPr/>
          <a:lstStyle/>
          <a:p>
            <a:r>
              <a:rPr lang="en-US" dirty="0"/>
              <a:t>And now it's easy to rewrite our function</a:t>
            </a:r>
          </a:p>
        </p:txBody>
      </p:sp>
      <p:sp>
        <p:nvSpPr>
          <p:cNvPr id="4" name="Slide Number Placeholder 3">
            <a:extLst>
              <a:ext uri="{FF2B5EF4-FFF2-40B4-BE49-F238E27FC236}">
                <a16:creationId xmlns:a16="http://schemas.microsoft.com/office/drawing/2014/main" id="{90F93A9D-E3AC-458F-B0A6-F819AC31206A}"/>
              </a:ext>
            </a:extLst>
          </p:cNvPr>
          <p:cNvSpPr>
            <a:spLocks noGrp="1"/>
          </p:cNvSpPr>
          <p:nvPr>
            <p:ph type="sldNum" sz="quarter" idx="12"/>
          </p:nvPr>
        </p:nvSpPr>
        <p:spPr/>
        <p:txBody>
          <a:bodyPr/>
          <a:lstStyle/>
          <a:p>
            <a:fld id="{20F37917-FD3A-4669-9018-DA04BCDD3D75}" type="slidenum">
              <a:rPr lang="en-US" smtClean="0"/>
              <a:t>40</a:t>
            </a:fld>
            <a:endParaRPr lang="en-US"/>
          </a:p>
        </p:txBody>
      </p:sp>
      <p:sp>
        <p:nvSpPr>
          <p:cNvPr id="5" name="Rectangle 4">
            <a:extLst>
              <a:ext uri="{FF2B5EF4-FFF2-40B4-BE49-F238E27FC236}">
                <a16:creationId xmlns:a16="http://schemas.microsoft.com/office/drawing/2014/main" id="{8736CE8B-3D4E-4A1D-A9EF-4C9EFEAD593A}"/>
              </a:ext>
            </a:extLst>
          </p:cNvPr>
          <p:cNvSpPr/>
          <p:nvPr/>
        </p:nvSpPr>
        <p:spPr>
          <a:xfrm>
            <a:off x="944880" y="1416881"/>
            <a:ext cx="9144000" cy="5355312"/>
          </a:xfrm>
          <a:prstGeom prst="rect">
            <a:avLst/>
          </a:prstGeom>
        </p:spPr>
        <p:txBody>
          <a:bodyPr wrap="square">
            <a:spAutoFit/>
          </a:bodyPr>
          <a:lstStyle/>
          <a:p>
            <a:r>
              <a:rPr lang="en-US" dirty="0">
                <a:solidFill>
                  <a:srgbClr val="008000"/>
                </a:solidFill>
                <a:latin typeface="Consolas" panose="020B0609020204030204" pitchFamily="49" charset="0"/>
              </a:rPr>
              <a:t>// defines the incomes covered by a bracket</a:t>
            </a:r>
            <a:endParaRPr lang="en-US" dirty="0">
              <a:solidFill>
                <a:srgbClr val="000000"/>
              </a:solidFill>
              <a:latin typeface="Consolas" panose="020B0609020204030204" pitchFamily="49" charset="0"/>
            </a:endParaRPr>
          </a:p>
          <a:p>
            <a:r>
              <a:rPr lang="en-US" dirty="0">
                <a:solidFill>
                  <a:srgbClr val="0000FF"/>
                </a:solidFill>
                <a:latin typeface="Consolas" panose="020B0609020204030204" pitchFamily="49" charset="0"/>
              </a:rPr>
              <a:t>function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isInBracket</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income:number</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bracket:TaxBracket</a:t>
            </a:r>
            <a:r>
              <a:rPr lang="en-US" dirty="0">
                <a:solidFill>
                  <a:srgbClr val="000000"/>
                </a:solidFill>
                <a:latin typeface="Consolas" panose="020B0609020204030204" pitchFamily="49" charset="0"/>
              </a:rPr>
              <a:t>) : </a:t>
            </a:r>
            <a:r>
              <a:rPr lang="en-US" dirty="0" err="1">
                <a:solidFill>
                  <a:srgbClr val="000000"/>
                </a:solidFill>
                <a:latin typeface="Consolas" panose="020B0609020204030204" pitchFamily="49" charset="0"/>
              </a:rPr>
              <a:t>boolean</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if</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bracket.upper</a:t>
            </a:r>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undefined</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bracket.lower</a:t>
            </a:r>
            <a:r>
              <a:rPr lang="en-US" dirty="0">
                <a:solidFill>
                  <a:srgbClr val="000000"/>
                </a:solidFill>
                <a:latin typeface="Consolas" panose="020B0609020204030204" pitchFamily="49" charset="0"/>
              </a:rPr>
              <a:t> &lt;= income)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else</a:t>
            </a:r>
            <a:endParaRPr lang="en-US" dirty="0">
              <a:solidFill>
                <a:srgbClr val="000000"/>
              </a:solidFill>
              <a:latin typeface="Consolas" panose="020B0609020204030204" pitchFamily="49" charset="0"/>
            </a:endParaRPr>
          </a:p>
          <a:p>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bracket.lower</a:t>
            </a:r>
            <a:r>
              <a:rPr lang="en-US" dirty="0">
                <a:solidFill>
                  <a:srgbClr val="000000"/>
                </a:solidFill>
                <a:latin typeface="Consolas" panose="020B0609020204030204" pitchFamily="49" charset="0"/>
              </a:rPr>
              <a:t> &lt;= income) &amp;&amp; (income &lt; </a:t>
            </a:r>
            <a:r>
              <a:rPr lang="en-US" dirty="0" err="1">
                <a:solidFill>
                  <a:srgbClr val="000000"/>
                </a:solidFill>
                <a:latin typeface="Consolas" panose="020B0609020204030204" pitchFamily="49" charset="0"/>
              </a:rPr>
              <a:t>bracket.upper</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a:t>
            </a:r>
          </a:p>
          <a:p>
            <a:endParaRPr lang="en-US" dirty="0">
              <a:solidFill>
                <a:srgbClr val="000000"/>
              </a:solidFill>
              <a:latin typeface="Consolas" panose="020B0609020204030204" pitchFamily="49" charset="0"/>
            </a:endParaRPr>
          </a:p>
          <a:p>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income2bracket</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income</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brackets</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Bracket</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Bracket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brackets</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find</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b0</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isInBracket</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income</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b0</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a:p>
            <a:br>
              <a:rPr lang="en-US" dirty="0">
                <a:solidFill>
                  <a:srgbClr val="000000"/>
                </a:solidFill>
                <a:latin typeface="Consolas" panose="020B0609020204030204" pitchFamily="49" charset="0"/>
              </a:rPr>
            </a:br>
            <a:r>
              <a:rPr lang="en-US" dirty="0">
                <a:solidFill>
                  <a:srgbClr val="0000FF"/>
                </a:solidFill>
                <a:latin typeface="Consolas" panose="020B0609020204030204" pitchFamily="49" charset="0"/>
              </a:rPr>
              <a:t>function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taxByBracket</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income:number,bracket:TaxBracket</a:t>
            </a:r>
            <a:r>
              <a:rPr lang="en-US" dirty="0">
                <a:solidFill>
                  <a:srgbClr val="000000"/>
                </a:solidFill>
                <a:latin typeface="Consolas" panose="020B0609020204030204" pitchFamily="49" charset="0"/>
              </a:rPr>
              <a:t>) : number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bracket.base</a:t>
            </a:r>
            <a:r>
              <a:rPr lang="en-US" dirty="0">
                <a:solidFill>
                  <a:srgbClr val="000000"/>
                </a:solidFill>
                <a:latin typeface="Consolas" panose="020B0609020204030204" pitchFamily="49" charset="0"/>
              </a:rPr>
              <a:t> + </a:t>
            </a:r>
            <a:r>
              <a:rPr lang="en-US" dirty="0" err="1">
                <a:solidFill>
                  <a:srgbClr val="000000"/>
                </a:solidFill>
                <a:latin typeface="Consolas" panose="020B0609020204030204" pitchFamily="49" charset="0"/>
              </a:rPr>
              <a:t>bracket.rate</a:t>
            </a:r>
            <a:r>
              <a:rPr lang="en-US" dirty="0">
                <a:solidFill>
                  <a:srgbClr val="000000"/>
                </a:solidFill>
                <a:latin typeface="Consolas" panose="020B0609020204030204" pitchFamily="49" charset="0"/>
              </a:rPr>
              <a:t> * (income - </a:t>
            </a:r>
            <a:r>
              <a:rPr lang="en-US" dirty="0" err="1">
                <a:solidFill>
                  <a:srgbClr val="000000"/>
                </a:solidFill>
                <a:latin typeface="Consolas" panose="020B0609020204030204" pitchFamily="49" charset="0"/>
              </a:rPr>
              <a:t>bracket.lower</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a:t>
            </a:r>
          </a:p>
          <a:p>
            <a:br>
              <a:rPr lang="en-US" dirty="0">
                <a:solidFill>
                  <a:srgbClr val="000000"/>
                </a:solidFill>
                <a:latin typeface="Consolas" panose="020B0609020204030204" pitchFamily="49" charset="0"/>
              </a:rPr>
            </a:br>
            <a:r>
              <a:rPr lang="en-US" dirty="0">
                <a:solidFill>
                  <a:srgbClr val="0000FF"/>
                </a:solidFill>
                <a:latin typeface="Consolas" panose="020B0609020204030204" pitchFamily="49" charset="0"/>
              </a:rPr>
              <a:t>function</a:t>
            </a:r>
            <a:r>
              <a:rPr lang="en-US" dirty="0">
                <a:solidFill>
                  <a:srgbClr val="000000"/>
                </a:solidFill>
                <a:latin typeface="Consolas" panose="020B0609020204030204" pitchFamily="49" charset="0"/>
              </a:rPr>
              <a:t> grossTax2 (</a:t>
            </a:r>
            <a:r>
              <a:rPr lang="en-US" dirty="0" err="1">
                <a:solidFill>
                  <a:srgbClr val="000000"/>
                </a:solidFill>
                <a:latin typeface="Consolas" panose="020B0609020204030204" pitchFamily="49" charset="0"/>
              </a:rPr>
              <a:t>income:number</a:t>
            </a:r>
            <a:r>
              <a:rPr lang="en-US" dirty="0">
                <a:solidFill>
                  <a:srgbClr val="000000"/>
                </a:solidFill>
                <a:latin typeface="Consolas" panose="020B0609020204030204" pitchFamily="49" charset="0"/>
              </a:rPr>
              <a:t>, brackets: </a:t>
            </a:r>
            <a:r>
              <a:rPr lang="en-US" dirty="0" err="1">
                <a:solidFill>
                  <a:srgbClr val="000000"/>
                </a:solidFill>
                <a:latin typeface="Consolas" panose="020B0609020204030204" pitchFamily="49" charset="0"/>
              </a:rPr>
              <a:t>TaxBracket</a:t>
            </a:r>
            <a:r>
              <a:rPr lang="en-US" dirty="0">
                <a:solidFill>
                  <a:srgbClr val="000000"/>
                </a:solidFill>
                <a:latin typeface="Consolas" panose="020B0609020204030204" pitchFamily="49" charset="0"/>
              </a:rPr>
              <a:t>[] ) : number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taxByBracket</a:t>
            </a:r>
            <a:r>
              <a:rPr lang="en-US" dirty="0">
                <a:solidFill>
                  <a:srgbClr val="000000"/>
                </a:solidFill>
                <a:latin typeface="Consolas" panose="020B0609020204030204" pitchFamily="49" charset="0"/>
              </a:rPr>
              <a:t>(income,income2bracket(</a:t>
            </a:r>
            <a:r>
              <a:rPr lang="en-US" dirty="0" err="1">
                <a:solidFill>
                  <a:srgbClr val="000000"/>
                </a:solidFill>
                <a:latin typeface="Consolas" panose="020B0609020204030204" pitchFamily="49" charset="0"/>
              </a:rPr>
              <a:t>income,brackets</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a:t>
            </a:r>
            <a:endParaRPr lang="en-US"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265988862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33575-0593-49FD-831F-131BB6CC7E6C}"/>
              </a:ext>
            </a:extLst>
          </p:cNvPr>
          <p:cNvSpPr>
            <a:spLocks noGrp="1"/>
          </p:cNvSpPr>
          <p:nvPr>
            <p:ph type="title"/>
          </p:nvPr>
        </p:nvSpPr>
        <p:spPr/>
        <p:txBody>
          <a:bodyPr/>
          <a:lstStyle/>
          <a:p>
            <a:r>
              <a:rPr lang="en-US" dirty="0"/>
              <a:t>Review: Learning Objectives for this Lesson</a:t>
            </a:r>
          </a:p>
        </p:txBody>
      </p:sp>
      <p:sp>
        <p:nvSpPr>
          <p:cNvPr id="3" name="Text Placeholder 2">
            <a:extLst>
              <a:ext uri="{FF2B5EF4-FFF2-40B4-BE49-F238E27FC236}">
                <a16:creationId xmlns:a16="http://schemas.microsoft.com/office/drawing/2014/main" id="{5B21ECCD-9823-405F-AA9A-D0CC235AD583}"/>
              </a:ext>
            </a:extLst>
          </p:cNvPr>
          <p:cNvSpPr>
            <a:spLocks noGrp="1"/>
          </p:cNvSpPr>
          <p:nvPr>
            <p:ph idx="1"/>
          </p:nvPr>
        </p:nvSpPr>
        <p:spPr/>
        <p:txBody>
          <a:bodyPr/>
          <a:lstStyle/>
          <a:p>
            <a:r>
              <a:rPr lang="en-US" dirty="0"/>
              <a:t>You should now be able to:</a:t>
            </a:r>
          </a:p>
          <a:p>
            <a:pPr lvl="1" fontAlgn="base"/>
            <a:r>
              <a:rPr lang="en-US" dirty="0"/>
              <a:t>Describe the purpose of our best practices for code-level design</a:t>
            </a:r>
          </a:p>
          <a:p>
            <a:pPr lvl="1" fontAlgn="base"/>
            <a:r>
              <a:rPr lang="en-US" dirty="0"/>
              <a:t>List 5 principles for designing readable code, with examples</a:t>
            </a:r>
          </a:p>
          <a:p>
            <a:pPr lvl="1" fontAlgn="base"/>
            <a:r>
              <a:rPr lang="en-US" dirty="0"/>
              <a:t>Identify some violations of the practices and suggest ways to mitigate them</a:t>
            </a:r>
          </a:p>
        </p:txBody>
      </p:sp>
      <p:sp>
        <p:nvSpPr>
          <p:cNvPr id="5" name="Slide Number Placeholder 4">
            <a:extLst>
              <a:ext uri="{FF2B5EF4-FFF2-40B4-BE49-F238E27FC236}">
                <a16:creationId xmlns:a16="http://schemas.microsoft.com/office/drawing/2014/main" id="{D3CB1048-3EB8-4281-8361-E7EB70F6FBBC}"/>
              </a:ext>
            </a:extLst>
          </p:cNvPr>
          <p:cNvSpPr>
            <a:spLocks noGrp="1"/>
          </p:cNvSpPr>
          <p:nvPr>
            <p:ph type="sldNum" sz="quarter" idx="12"/>
          </p:nvPr>
        </p:nvSpPr>
        <p:spPr/>
        <p:txBody>
          <a:bodyPr/>
          <a:lstStyle/>
          <a:p>
            <a:fld id="{86CB4B4D-7CA3-9044-876B-883B54F8677D}" type="slidenum">
              <a:rPr lang="en-US" smtClean="0"/>
              <a:pPr/>
              <a:t>41</a:t>
            </a:fld>
            <a:endParaRPr lang="en-US"/>
          </a:p>
        </p:txBody>
      </p:sp>
    </p:spTree>
    <p:extLst>
      <p:ext uri="{BB962C8B-B14F-4D97-AF65-F5344CB8AC3E}">
        <p14:creationId xmlns:p14="http://schemas.microsoft.com/office/powerpoint/2010/main" val="26439229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1" name="Rectangle 1">
            <a:extLst>
              <a:ext uri="{FF2B5EF4-FFF2-40B4-BE49-F238E27FC236}">
                <a16:creationId xmlns:a16="http://schemas.microsoft.com/office/drawing/2014/main" id="{FCD54966-636B-40B8-9A0B-F5A7E500E446}"/>
              </a:ext>
            </a:extLst>
          </p:cNvPr>
          <p:cNvSpPr>
            <a:spLocks noGrp="1" noChangeArrowheads="1"/>
          </p:cNvSpPr>
          <p:nvPr>
            <p:ph type="title"/>
          </p:nvPr>
        </p:nvSpPr>
        <p:spPr/>
        <p:txBody>
          <a:bodyPr/>
          <a:lstStyle/>
          <a:p>
            <a:r>
              <a:rPr lang="en-US" altLang="en-US" dirty="0"/>
              <a:t>Use Design to Control Complexity</a:t>
            </a:r>
          </a:p>
        </p:txBody>
      </p:sp>
      <p:sp>
        <p:nvSpPr>
          <p:cNvPr id="5122" name="Rectangle 2">
            <a:extLst>
              <a:ext uri="{FF2B5EF4-FFF2-40B4-BE49-F238E27FC236}">
                <a16:creationId xmlns:a16="http://schemas.microsoft.com/office/drawing/2014/main" id="{6D5D6D1E-2A01-42BF-95E0-611A9FCE7D25}"/>
              </a:ext>
            </a:extLst>
          </p:cNvPr>
          <p:cNvSpPr>
            <a:spLocks noGrp="1" noChangeArrowheads="1"/>
          </p:cNvSpPr>
          <p:nvPr>
            <p:ph idx="1"/>
          </p:nvPr>
        </p:nvSpPr>
        <p:spPr/>
        <p:txBody>
          <a:bodyPr/>
          <a:lstStyle/>
          <a:p>
            <a:r>
              <a:rPr lang="en-US" altLang="en-US" dirty="0"/>
              <a:t>Software systems must be comprehensible by humans</a:t>
            </a:r>
          </a:p>
          <a:p>
            <a:r>
              <a:rPr lang="en-US" altLang="en-US" dirty="0"/>
              <a:t>Why? Software needs to be maintainable</a:t>
            </a:r>
          </a:p>
          <a:p>
            <a:pPr lvl="1"/>
            <a:r>
              <a:rPr lang="en-US" altLang="en-US" dirty="0"/>
              <a:t>continuously adapted to a changing environment</a:t>
            </a:r>
          </a:p>
          <a:p>
            <a:pPr lvl="1"/>
            <a:r>
              <a:rPr lang="en-US" altLang="en-US" dirty="0"/>
              <a:t>Maintenance takes 50–80% of the cost</a:t>
            </a:r>
          </a:p>
          <a:p>
            <a:r>
              <a:rPr lang="en-US" altLang="en-US" dirty="0"/>
              <a:t>Why? Software needs to be reusable</a:t>
            </a:r>
          </a:p>
          <a:p>
            <a:pPr lvl="1"/>
            <a:r>
              <a:rPr lang="en-US" altLang="en-US" dirty="0"/>
              <a:t>Economics:  cheaper to reuse than rewrite!</a:t>
            </a:r>
          </a:p>
          <a:p>
            <a:r>
              <a:rPr lang="en-US" altLang="en-US" dirty="0"/>
              <a:t>Consider design costs as an investment in reducing future costs</a:t>
            </a:r>
          </a:p>
        </p:txBody>
      </p:sp>
      <p:sp>
        <p:nvSpPr>
          <p:cNvPr id="5123" name="Text Box 3">
            <a:extLst>
              <a:ext uri="{FF2B5EF4-FFF2-40B4-BE49-F238E27FC236}">
                <a16:creationId xmlns:a16="http://schemas.microsoft.com/office/drawing/2014/main" id="{F4B0D1A4-82AE-4AEF-B842-9318DCC0894D}"/>
              </a:ext>
            </a:extLst>
          </p:cNvPr>
          <p:cNvSpPr txBox="1">
            <a:spLocks/>
          </p:cNvSpPr>
          <p:nvPr/>
        </p:nvSpPr>
        <p:spPr bwMode="auto">
          <a:xfrm>
            <a:off x="10226187" y="6454704"/>
            <a:ext cx="142669" cy="2235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35719" tIns="35719" rIns="35719" bIns="35719" anchor="b">
            <a:spAutoFit/>
          </a:bodyPr>
          <a:lstStyle/>
          <a:p>
            <a:pPr algn="r"/>
            <a:fld id="{0BB2D644-9BFF-4E58-8C26-7B6E68779C53}" type="slidenum">
              <a:rPr lang="en-US" altLang="en-US" sz="984">
                <a:latin typeface="Helvetica Neue" charset="0"/>
                <a:ea typeface="Helvetica Neue" charset="0"/>
                <a:cs typeface="Helvetica Neue" charset="0"/>
                <a:sym typeface="Helvetica Neue" charset="0"/>
              </a:rPr>
              <a:pPr algn="r"/>
              <a:t>5</a:t>
            </a:fld>
            <a:endParaRPr lang="en-US" altLang="en-US" sz="984">
              <a:latin typeface="Helvetica Neue" charset="0"/>
              <a:ea typeface="Helvetica Neue" charset="0"/>
              <a:cs typeface="Helvetica Neue" charset="0"/>
              <a:sym typeface="Helvetica Neue"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D5B90-C2C5-4378-2BC0-3A8714DF49CD}"/>
              </a:ext>
            </a:extLst>
          </p:cNvPr>
          <p:cNvSpPr>
            <a:spLocks noGrp="1"/>
          </p:cNvSpPr>
          <p:nvPr>
            <p:ph type="title"/>
          </p:nvPr>
        </p:nvSpPr>
        <p:spPr/>
        <p:txBody>
          <a:bodyPr/>
          <a:lstStyle/>
          <a:p>
            <a:r>
              <a:rPr lang="en-US" dirty="0"/>
              <a:t>Developers spend more time understanding code than writing it</a:t>
            </a:r>
          </a:p>
        </p:txBody>
      </p:sp>
      <p:sp>
        <p:nvSpPr>
          <p:cNvPr id="3" name="Content Placeholder 2">
            <a:extLst>
              <a:ext uri="{FF2B5EF4-FFF2-40B4-BE49-F238E27FC236}">
                <a16:creationId xmlns:a16="http://schemas.microsoft.com/office/drawing/2014/main" id="{6989EADC-89EE-EBAF-D835-4BF8A579EDD9}"/>
              </a:ext>
            </a:extLst>
          </p:cNvPr>
          <p:cNvSpPr>
            <a:spLocks noGrp="1"/>
          </p:cNvSpPr>
          <p:nvPr>
            <p:ph idx="1"/>
          </p:nvPr>
        </p:nvSpPr>
        <p:spPr>
          <a:xfrm>
            <a:off x="838200" y="1500160"/>
            <a:ext cx="6084133" cy="4351338"/>
          </a:xfrm>
        </p:spPr>
        <p:txBody>
          <a:bodyPr/>
          <a:lstStyle/>
          <a:p>
            <a:r>
              <a:rPr lang="en-US" dirty="0"/>
              <a:t>Study methodology:</a:t>
            </a:r>
          </a:p>
          <a:p>
            <a:pPr lvl="1"/>
            <a:r>
              <a:rPr lang="en-US" dirty="0"/>
              <a:t>Instrument 18 developer’s IDEs for 740 development sessions</a:t>
            </a:r>
          </a:p>
          <a:p>
            <a:pPr lvl="1"/>
            <a:r>
              <a:rPr lang="en-US" dirty="0"/>
              <a:t>Record time spent in different tasks</a:t>
            </a:r>
          </a:p>
          <a:p>
            <a:r>
              <a:rPr lang="en-US" dirty="0"/>
              <a:t>Conclusion: 70% of time spent in understanding-related tasks</a:t>
            </a:r>
          </a:p>
          <a:p>
            <a:r>
              <a:rPr lang="en-US" dirty="0"/>
              <a:t>Other studies have shown similar statistics</a:t>
            </a:r>
          </a:p>
        </p:txBody>
      </p:sp>
      <p:sp>
        <p:nvSpPr>
          <p:cNvPr id="4" name="Slide Number Placeholder 3">
            <a:extLst>
              <a:ext uri="{FF2B5EF4-FFF2-40B4-BE49-F238E27FC236}">
                <a16:creationId xmlns:a16="http://schemas.microsoft.com/office/drawing/2014/main" id="{EA5379E4-7638-9BA6-70BA-99247B7968D4}"/>
              </a:ext>
            </a:extLst>
          </p:cNvPr>
          <p:cNvSpPr>
            <a:spLocks noGrp="1"/>
          </p:cNvSpPr>
          <p:nvPr>
            <p:ph type="sldNum" sz="quarter" idx="12"/>
          </p:nvPr>
        </p:nvSpPr>
        <p:spPr/>
        <p:txBody>
          <a:bodyPr/>
          <a:lstStyle/>
          <a:p>
            <a:fld id="{20F37917-FD3A-4669-9018-DA04BCDD3D75}" type="slidenum">
              <a:rPr lang="en-US" smtClean="0"/>
              <a:t>6</a:t>
            </a:fld>
            <a:endParaRPr lang="en-US"/>
          </a:p>
        </p:txBody>
      </p:sp>
      <p:sp>
        <p:nvSpPr>
          <p:cNvPr id="5" name="TextBox 4">
            <a:extLst>
              <a:ext uri="{FF2B5EF4-FFF2-40B4-BE49-F238E27FC236}">
                <a16:creationId xmlns:a16="http://schemas.microsoft.com/office/drawing/2014/main" id="{A454F8DF-77BC-EC45-FF45-AA18D091CCE6}"/>
              </a:ext>
            </a:extLst>
          </p:cNvPr>
          <p:cNvSpPr txBox="1"/>
          <p:nvPr/>
        </p:nvSpPr>
        <p:spPr>
          <a:xfrm>
            <a:off x="189875" y="5933424"/>
            <a:ext cx="11812249" cy="6054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a:t>
            </a:r>
            <a:r>
              <a:rPr lang="en-US" dirty="0">
                <a:solidFill>
                  <a:schemeClr val="tx1"/>
                </a:solidFill>
                <a:hlinkClick r:id="rId3"/>
              </a:rPr>
              <a:t>I know what you did last summer: an investigation of how developers spend their time</a:t>
            </a:r>
            <a:r>
              <a:rPr lang="en-US" dirty="0">
                <a:solidFill>
                  <a:schemeClr val="tx1"/>
                </a:solidFill>
              </a:rPr>
              <a:t>” Minelli, Mocci and Lanza. ICPC 2015</a:t>
            </a:r>
          </a:p>
        </p:txBody>
      </p:sp>
      <p:pic>
        <p:nvPicPr>
          <p:cNvPr id="6" name="Picture 5">
            <a:extLst>
              <a:ext uri="{FF2B5EF4-FFF2-40B4-BE49-F238E27FC236}">
                <a16:creationId xmlns:a16="http://schemas.microsoft.com/office/drawing/2014/main" id="{5B45CA6E-6F33-D282-BFEB-3D32EA5DA054}"/>
              </a:ext>
            </a:extLst>
          </p:cNvPr>
          <p:cNvPicPr>
            <a:picLocks noChangeAspect="1"/>
          </p:cNvPicPr>
          <p:nvPr/>
        </p:nvPicPr>
        <p:blipFill>
          <a:blip r:embed="rId4"/>
          <a:stretch>
            <a:fillRect/>
          </a:stretch>
        </p:blipFill>
        <p:spPr>
          <a:xfrm>
            <a:off x="6922333" y="1117133"/>
            <a:ext cx="4635084" cy="4816291"/>
          </a:xfrm>
          <a:prstGeom prst="rect">
            <a:avLst/>
          </a:prstGeom>
        </p:spPr>
      </p:pic>
    </p:spTree>
    <p:extLst>
      <p:ext uri="{BB962C8B-B14F-4D97-AF65-F5344CB8AC3E}">
        <p14:creationId xmlns:p14="http://schemas.microsoft.com/office/powerpoint/2010/main" val="9483311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39E728-8086-5E41-2C19-BA499160C39E}"/>
              </a:ext>
            </a:extLst>
          </p:cNvPr>
          <p:cNvSpPr>
            <a:spLocks noGrp="1"/>
          </p:cNvSpPr>
          <p:nvPr>
            <p:ph type="title"/>
          </p:nvPr>
        </p:nvSpPr>
        <p:spPr/>
        <p:txBody>
          <a:bodyPr/>
          <a:lstStyle/>
          <a:p>
            <a:r>
              <a:rPr lang="en-US" dirty="0"/>
              <a:t>Three Scales of Design</a:t>
            </a:r>
          </a:p>
        </p:txBody>
      </p:sp>
      <p:sp>
        <p:nvSpPr>
          <p:cNvPr id="4" name="Slide Number Placeholder 3">
            <a:extLst>
              <a:ext uri="{FF2B5EF4-FFF2-40B4-BE49-F238E27FC236}">
                <a16:creationId xmlns:a16="http://schemas.microsoft.com/office/drawing/2014/main" id="{C7EA4CCD-E155-51C2-4D08-F4073FF47DE4}"/>
              </a:ext>
            </a:extLst>
          </p:cNvPr>
          <p:cNvSpPr>
            <a:spLocks noGrp="1"/>
          </p:cNvSpPr>
          <p:nvPr>
            <p:ph type="sldNum" sz="quarter" idx="12"/>
          </p:nvPr>
        </p:nvSpPr>
        <p:spPr/>
        <p:txBody>
          <a:bodyPr/>
          <a:lstStyle/>
          <a:p>
            <a:fld id="{20F37917-FD3A-4669-9018-DA04BCDD3D75}" type="slidenum">
              <a:rPr lang="en-US" smtClean="0"/>
              <a:t>7</a:t>
            </a:fld>
            <a:endParaRPr lang="en-US"/>
          </a:p>
        </p:txBody>
      </p:sp>
      <p:sp>
        <p:nvSpPr>
          <p:cNvPr id="6" name="Content Placeholder 5">
            <a:extLst>
              <a:ext uri="{FF2B5EF4-FFF2-40B4-BE49-F238E27FC236}">
                <a16:creationId xmlns:a16="http://schemas.microsoft.com/office/drawing/2014/main" id="{38BED14B-19EF-CD09-B664-7A0B10E2C042}"/>
              </a:ext>
            </a:extLst>
          </p:cNvPr>
          <p:cNvSpPr>
            <a:spLocks noGrp="1"/>
          </p:cNvSpPr>
          <p:nvPr>
            <p:ph idx="1"/>
          </p:nvPr>
        </p:nvSpPr>
        <p:spPr/>
        <p:txBody>
          <a:bodyPr/>
          <a:lstStyle/>
          <a:p>
            <a:endParaRPr lang="en-US"/>
          </a:p>
        </p:txBody>
      </p:sp>
      <p:graphicFrame>
        <p:nvGraphicFramePr>
          <p:cNvPr id="10" name="Content Placeholder 2">
            <a:extLst>
              <a:ext uri="{FF2B5EF4-FFF2-40B4-BE49-F238E27FC236}">
                <a16:creationId xmlns:a16="http://schemas.microsoft.com/office/drawing/2014/main" id="{BD762AA2-B8E6-CE63-C277-9D78BC5B5A1B}"/>
              </a:ext>
            </a:extLst>
          </p:cNvPr>
          <p:cNvGraphicFramePr>
            <a:graphicFrameLocks/>
          </p:cNvGraphicFramePr>
          <p:nvPr>
            <p:extLst>
              <p:ext uri="{D42A27DB-BD31-4B8C-83A1-F6EECF244321}">
                <p14:modId xmlns:p14="http://schemas.microsoft.com/office/powerpoint/2010/main" val="1207044736"/>
              </p:ext>
            </p:extLst>
          </p:nvPr>
        </p:nvGraphicFramePr>
        <p:xfrm>
          <a:off x="1143000" y="1674415"/>
          <a:ext cx="7886700" cy="43513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2574748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FDDBB-CE87-8647-122B-DCC6AD94D23F}"/>
              </a:ext>
            </a:extLst>
          </p:cNvPr>
          <p:cNvSpPr>
            <a:spLocks noGrp="1"/>
          </p:cNvSpPr>
          <p:nvPr>
            <p:ph type="title"/>
          </p:nvPr>
        </p:nvSpPr>
        <p:spPr/>
        <p:txBody>
          <a:bodyPr/>
          <a:lstStyle/>
          <a:p>
            <a:r>
              <a:rPr lang="en-US" dirty="0"/>
              <a:t>Today’s topic: design principles at the code scale</a:t>
            </a:r>
          </a:p>
        </p:txBody>
      </p:sp>
      <p:sp>
        <p:nvSpPr>
          <p:cNvPr id="4" name="Slide Number Placeholder 3">
            <a:extLst>
              <a:ext uri="{FF2B5EF4-FFF2-40B4-BE49-F238E27FC236}">
                <a16:creationId xmlns:a16="http://schemas.microsoft.com/office/drawing/2014/main" id="{0647716D-A1BF-D571-506D-A50325A01855}"/>
              </a:ext>
            </a:extLst>
          </p:cNvPr>
          <p:cNvSpPr>
            <a:spLocks noGrp="1"/>
          </p:cNvSpPr>
          <p:nvPr>
            <p:ph type="sldNum" sz="quarter" idx="12"/>
          </p:nvPr>
        </p:nvSpPr>
        <p:spPr/>
        <p:txBody>
          <a:bodyPr/>
          <a:lstStyle/>
          <a:p>
            <a:fld id="{20F37917-FD3A-4669-9018-DA04BCDD3D75}" type="slidenum">
              <a:rPr lang="en-US" smtClean="0"/>
              <a:t>8</a:t>
            </a:fld>
            <a:endParaRPr lang="en-US"/>
          </a:p>
        </p:txBody>
      </p:sp>
      <p:graphicFrame>
        <p:nvGraphicFramePr>
          <p:cNvPr id="6" name="Content Placeholder 2">
            <a:extLst>
              <a:ext uri="{FF2B5EF4-FFF2-40B4-BE49-F238E27FC236}">
                <a16:creationId xmlns:a16="http://schemas.microsoft.com/office/drawing/2014/main" id="{C266EE91-608C-A82B-209A-56CC11184948}"/>
              </a:ext>
            </a:extLst>
          </p:cNvPr>
          <p:cNvGraphicFramePr>
            <a:graphicFrameLocks noGrp="1"/>
          </p:cNvGraphicFramePr>
          <p:nvPr>
            <p:ph idx="1"/>
            <p:extLst>
              <p:ext uri="{D42A27DB-BD31-4B8C-83A1-F6EECF244321}">
                <p14:modId xmlns:p14="http://schemas.microsoft.com/office/powerpoint/2010/main" val="1374670066"/>
              </p:ext>
            </p:extLst>
          </p:nvPr>
        </p:nvGraphicFramePr>
        <p:xfrm>
          <a:off x="838200" y="1500188"/>
          <a:ext cx="7886700" cy="43513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5094326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83BC59-928D-F8E8-538C-F6D876B4EF96}"/>
              </a:ext>
            </a:extLst>
          </p:cNvPr>
          <p:cNvSpPr>
            <a:spLocks noGrp="1"/>
          </p:cNvSpPr>
          <p:nvPr>
            <p:ph type="title"/>
          </p:nvPr>
        </p:nvSpPr>
        <p:spPr/>
        <p:txBody>
          <a:bodyPr/>
          <a:lstStyle/>
          <a:p>
            <a:r>
              <a:rPr lang="en-US" dirty="0"/>
              <a:t>Warm-up: What is readability?</a:t>
            </a:r>
          </a:p>
        </p:txBody>
      </p:sp>
      <p:sp>
        <p:nvSpPr>
          <p:cNvPr id="4" name="Slide Number Placeholder 3">
            <a:extLst>
              <a:ext uri="{FF2B5EF4-FFF2-40B4-BE49-F238E27FC236}">
                <a16:creationId xmlns:a16="http://schemas.microsoft.com/office/drawing/2014/main" id="{B67420E4-FCE4-20BB-4086-962D4A54D63B}"/>
              </a:ext>
            </a:extLst>
          </p:cNvPr>
          <p:cNvSpPr>
            <a:spLocks noGrp="1"/>
          </p:cNvSpPr>
          <p:nvPr>
            <p:ph type="sldNum" sz="quarter" idx="12"/>
          </p:nvPr>
        </p:nvSpPr>
        <p:spPr/>
        <p:txBody>
          <a:bodyPr/>
          <a:lstStyle/>
          <a:p>
            <a:fld id="{20F37917-FD3A-4669-9018-DA04BCDD3D75}" type="slidenum">
              <a:rPr lang="en-US" smtClean="0"/>
              <a:t>9</a:t>
            </a:fld>
            <a:endParaRPr lang="en-US" dirty="0"/>
          </a:p>
        </p:txBody>
      </p:sp>
      <p:sp>
        <p:nvSpPr>
          <p:cNvPr id="5" name="function calculateFoo(x: number, y: number, increment: boolean): number {…">
            <a:extLst>
              <a:ext uri="{FF2B5EF4-FFF2-40B4-BE49-F238E27FC236}">
                <a16:creationId xmlns:a16="http://schemas.microsoft.com/office/drawing/2014/main" id="{435D7794-A159-CE92-974B-FF0400B5D278}"/>
              </a:ext>
            </a:extLst>
          </p:cNvPr>
          <p:cNvSpPr txBox="1"/>
          <p:nvPr/>
        </p:nvSpPr>
        <p:spPr>
          <a:xfrm>
            <a:off x="217814" y="1884472"/>
            <a:ext cx="11878893" cy="225702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marL="537104" indent="-537104" algn="l" defTabSz="457200">
              <a:buSzPct val="100000"/>
              <a:buAutoNum type="arabicPeriod"/>
              <a:defRPr sz="2900">
                <a:solidFill>
                  <a:srgbClr val="000000"/>
                </a:solidFill>
                <a:latin typeface="Courier"/>
                <a:ea typeface="Courier"/>
                <a:cs typeface="Courier"/>
                <a:sym typeface="Courier"/>
              </a:defRPr>
            </a:pPr>
            <a:r>
              <a:rPr sz="2000" b="1" dirty="0">
                <a:solidFill>
                  <a:srgbClr val="011480"/>
                </a:solidFill>
              </a:rPr>
              <a:t>function </a:t>
            </a:r>
            <a:r>
              <a:rPr sz="2000" dirty="0" err="1"/>
              <a:t>calculateFoo</a:t>
            </a:r>
            <a:r>
              <a:rPr sz="2000" dirty="0"/>
              <a:t>(x: </a:t>
            </a:r>
            <a:r>
              <a:rPr sz="2000" b="1" dirty="0">
                <a:solidFill>
                  <a:srgbClr val="011480"/>
                </a:solidFill>
              </a:rPr>
              <a:t>number</a:t>
            </a:r>
            <a:r>
              <a:rPr sz="2000" dirty="0"/>
              <a:t>, y: </a:t>
            </a:r>
            <a:r>
              <a:rPr sz="2000" b="1" dirty="0">
                <a:solidFill>
                  <a:srgbClr val="011480"/>
                </a:solidFill>
              </a:rPr>
              <a:t>number</a:t>
            </a:r>
            <a:r>
              <a:rPr sz="2000" dirty="0"/>
              <a:t>, increment: </a:t>
            </a:r>
            <a:r>
              <a:rPr sz="2000" b="1" dirty="0" err="1">
                <a:solidFill>
                  <a:srgbClr val="011480"/>
                </a:solidFill>
              </a:rPr>
              <a:t>boolean</a:t>
            </a:r>
            <a:r>
              <a:rPr sz="2000" dirty="0"/>
              <a:t>): </a:t>
            </a:r>
            <a:r>
              <a:rPr sz="2000" b="1" dirty="0">
                <a:solidFill>
                  <a:srgbClr val="011480"/>
                </a:solidFill>
              </a:rPr>
              <a:t>number </a:t>
            </a:r>
            <a:r>
              <a:rPr sz="2000" dirty="0"/>
              <a:t>{</a:t>
            </a:r>
          </a:p>
          <a:p>
            <a:pPr marL="537104" indent="-537104" algn="l" defTabSz="457200">
              <a:buSzPct val="100000"/>
              <a:buAutoNum type="arabicPeriod"/>
              <a:defRPr sz="2900">
                <a:solidFill>
                  <a:srgbClr val="000000"/>
                </a:solidFill>
                <a:latin typeface="Courier"/>
                <a:ea typeface="Courier"/>
                <a:cs typeface="Courier"/>
                <a:sym typeface="Courier"/>
              </a:defRPr>
            </a:pPr>
            <a:r>
              <a:rPr sz="2000" dirty="0"/>
              <a:t>  </a:t>
            </a:r>
            <a:r>
              <a:rPr sz="2000" b="1" dirty="0">
                <a:solidFill>
                  <a:srgbClr val="011480"/>
                </a:solidFill>
              </a:rPr>
              <a:t>if </a:t>
            </a:r>
            <a:r>
              <a:rPr sz="2000" dirty="0"/>
              <a:t>(increment)</a:t>
            </a:r>
          </a:p>
          <a:p>
            <a:pPr marL="537104" indent="-537104" algn="l" defTabSz="457200">
              <a:buSzPct val="100000"/>
              <a:buAutoNum type="arabicPeriod"/>
              <a:defRPr sz="2900">
                <a:solidFill>
                  <a:srgbClr val="000000"/>
                </a:solidFill>
                <a:latin typeface="Courier"/>
                <a:ea typeface="Courier"/>
                <a:cs typeface="Courier"/>
                <a:sym typeface="Courier"/>
              </a:defRPr>
            </a:pPr>
            <a:r>
              <a:rPr sz="2000" dirty="0"/>
              <a:t>    x++;</a:t>
            </a:r>
          </a:p>
          <a:p>
            <a:pPr marL="537104" indent="-537104" algn="l" defTabSz="457200">
              <a:buSzPct val="100000"/>
              <a:buAutoNum type="arabicPeriod"/>
              <a:defRPr sz="2900">
                <a:solidFill>
                  <a:srgbClr val="000000"/>
                </a:solidFill>
                <a:latin typeface="Courier"/>
                <a:ea typeface="Courier"/>
                <a:cs typeface="Courier"/>
                <a:sym typeface="Courier"/>
              </a:defRPr>
            </a:pPr>
            <a:r>
              <a:rPr sz="2000" dirty="0"/>
              <a:t>    x *= </a:t>
            </a:r>
            <a:r>
              <a:rPr sz="2000" dirty="0">
                <a:solidFill>
                  <a:srgbClr val="0432FF"/>
                </a:solidFill>
              </a:rPr>
              <a:t>2</a:t>
            </a:r>
            <a:r>
              <a:rPr sz="2000" dirty="0"/>
              <a:t>;</a:t>
            </a:r>
          </a:p>
          <a:p>
            <a:pPr marL="537104" indent="-537104" algn="l" defTabSz="457200">
              <a:buSzPct val="100000"/>
              <a:buAutoNum type="arabicPeriod"/>
              <a:defRPr sz="2900">
                <a:solidFill>
                  <a:srgbClr val="000000"/>
                </a:solidFill>
                <a:latin typeface="Courier"/>
                <a:ea typeface="Courier"/>
                <a:cs typeface="Courier"/>
                <a:sym typeface="Courier"/>
              </a:defRPr>
            </a:pPr>
            <a:r>
              <a:rPr sz="2000" dirty="0"/>
              <a:t>  x += y;</a:t>
            </a:r>
          </a:p>
          <a:p>
            <a:pPr marL="537104" indent="-537104" algn="l" defTabSz="457200">
              <a:buSzPct val="100000"/>
              <a:buAutoNum type="arabicPeriod"/>
              <a:defRPr sz="2900" b="1">
                <a:solidFill>
                  <a:srgbClr val="011480"/>
                </a:solidFill>
                <a:latin typeface="Courier"/>
                <a:ea typeface="Courier"/>
                <a:cs typeface="Courier"/>
                <a:sym typeface="Courier"/>
              </a:defRPr>
            </a:pPr>
            <a:r>
              <a:rPr sz="2000" b="0" dirty="0">
                <a:solidFill>
                  <a:srgbClr val="000000"/>
                </a:solidFill>
              </a:rPr>
              <a:t>  </a:t>
            </a:r>
            <a:r>
              <a:rPr sz="2000" dirty="0"/>
              <a:t>return </a:t>
            </a:r>
            <a:r>
              <a:rPr sz="2000" b="0" dirty="0">
                <a:solidFill>
                  <a:srgbClr val="000000"/>
                </a:solidFill>
              </a:rPr>
              <a:t>x;</a:t>
            </a:r>
          </a:p>
          <a:p>
            <a:pPr marL="537104" indent="-537104" algn="l" defTabSz="457200">
              <a:buSzPct val="100000"/>
              <a:buAutoNum type="arabicPeriod"/>
              <a:defRPr sz="2900">
                <a:solidFill>
                  <a:srgbClr val="000000"/>
                </a:solidFill>
                <a:latin typeface="Courier"/>
                <a:ea typeface="Courier"/>
                <a:cs typeface="Courier"/>
                <a:sym typeface="Courier"/>
              </a:defRPr>
            </a:pPr>
            <a:r>
              <a:rPr sz="2000" dirty="0"/>
              <a:t>}</a:t>
            </a:r>
          </a:p>
        </p:txBody>
      </p:sp>
      <p:sp>
        <p:nvSpPr>
          <p:cNvPr id="6" name="calculateFoo(3, 5, true) = ? calculateFoo(3, 5, false) = ?">
            <a:extLst>
              <a:ext uri="{FF2B5EF4-FFF2-40B4-BE49-F238E27FC236}">
                <a16:creationId xmlns:a16="http://schemas.microsoft.com/office/drawing/2014/main" id="{6C77B987-9481-D946-D73B-9EE1637CC956}"/>
              </a:ext>
            </a:extLst>
          </p:cNvPr>
          <p:cNvSpPr txBox="1"/>
          <p:nvPr/>
        </p:nvSpPr>
        <p:spPr>
          <a:xfrm>
            <a:off x="1972345" y="4141500"/>
            <a:ext cx="7029168" cy="10567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defTabSz="457200">
              <a:defRPr sz="3100">
                <a:solidFill>
                  <a:srgbClr val="000000"/>
                </a:solidFill>
                <a:latin typeface="Courier"/>
                <a:ea typeface="Courier"/>
                <a:cs typeface="Courier"/>
                <a:sym typeface="Courier"/>
              </a:defRPr>
            </a:pPr>
            <a:r>
              <a:rPr dirty="0" err="1"/>
              <a:t>calculateFoo</a:t>
            </a:r>
            <a:r>
              <a:rPr dirty="0"/>
              <a:t>(</a:t>
            </a:r>
            <a:r>
              <a:rPr dirty="0">
                <a:solidFill>
                  <a:srgbClr val="0432FF"/>
                </a:solidFill>
              </a:rPr>
              <a:t>3</a:t>
            </a:r>
            <a:r>
              <a:rPr dirty="0"/>
              <a:t>, </a:t>
            </a:r>
            <a:r>
              <a:rPr dirty="0">
                <a:solidFill>
                  <a:srgbClr val="0432FF"/>
                </a:solidFill>
              </a:rPr>
              <a:t>5</a:t>
            </a:r>
            <a:r>
              <a:rPr dirty="0"/>
              <a:t>, </a:t>
            </a:r>
            <a:r>
              <a:rPr b="1" dirty="0">
                <a:solidFill>
                  <a:srgbClr val="011480"/>
                </a:solidFill>
              </a:rPr>
              <a:t>true</a:t>
            </a:r>
            <a:r>
              <a:rPr dirty="0"/>
              <a:t>) = ?</a:t>
            </a:r>
            <a:br>
              <a:rPr dirty="0"/>
            </a:br>
            <a:r>
              <a:rPr dirty="0" err="1"/>
              <a:t>calculateFoo</a:t>
            </a:r>
            <a:r>
              <a:rPr dirty="0"/>
              <a:t>(</a:t>
            </a:r>
            <a:r>
              <a:rPr dirty="0">
                <a:solidFill>
                  <a:srgbClr val="0432FF"/>
                </a:solidFill>
              </a:rPr>
              <a:t>3</a:t>
            </a:r>
            <a:r>
              <a:rPr dirty="0"/>
              <a:t>, </a:t>
            </a:r>
            <a:r>
              <a:rPr dirty="0">
                <a:solidFill>
                  <a:srgbClr val="0432FF"/>
                </a:solidFill>
              </a:rPr>
              <a:t>5</a:t>
            </a:r>
            <a:r>
              <a:rPr dirty="0"/>
              <a:t>, </a:t>
            </a:r>
            <a:r>
              <a:rPr b="1" dirty="0">
                <a:solidFill>
                  <a:srgbClr val="011480"/>
                </a:solidFill>
              </a:rPr>
              <a:t>false</a:t>
            </a:r>
            <a:r>
              <a:rPr dirty="0"/>
              <a:t>) = ?</a:t>
            </a:r>
          </a:p>
        </p:txBody>
      </p:sp>
      <p:sp>
        <p:nvSpPr>
          <p:cNvPr id="7" name="13">
            <a:extLst>
              <a:ext uri="{FF2B5EF4-FFF2-40B4-BE49-F238E27FC236}">
                <a16:creationId xmlns:a16="http://schemas.microsoft.com/office/drawing/2014/main" id="{239CB9B0-76FD-A5C6-0DD9-41B7BDEC6FD2}"/>
              </a:ext>
            </a:extLst>
          </p:cNvPr>
          <p:cNvSpPr txBox="1"/>
          <p:nvPr/>
        </p:nvSpPr>
        <p:spPr>
          <a:xfrm>
            <a:off x="8825214" y="4216406"/>
            <a:ext cx="362279" cy="41036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3400" b="1"/>
            </a:lvl1pPr>
          </a:lstStyle>
          <a:p>
            <a:r>
              <a:rPr sz="2000"/>
              <a:t>13</a:t>
            </a:r>
          </a:p>
        </p:txBody>
      </p:sp>
      <p:sp>
        <p:nvSpPr>
          <p:cNvPr id="8" name="8">
            <a:extLst>
              <a:ext uri="{FF2B5EF4-FFF2-40B4-BE49-F238E27FC236}">
                <a16:creationId xmlns:a16="http://schemas.microsoft.com/office/drawing/2014/main" id="{D9F8589E-2072-AEC0-F25E-D8450C60DD9F}"/>
              </a:ext>
            </a:extLst>
          </p:cNvPr>
          <p:cNvSpPr txBox="1"/>
          <p:nvPr/>
        </p:nvSpPr>
        <p:spPr>
          <a:xfrm>
            <a:off x="8945254" y="4711706"/>
            <a:ext cx="232436" cy="41036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3400" b="1"/>
            </a:lvl1pPr>
          </a:lstStyle>
          <a:p>
            <a:r>
              <a:rPr sz="2000"/>
              <a:t>8</a:t>
            </a:r>
          </a:p>
        </p:txBody>
      </p:sp>
      <p:sp>
        <p:nvSpPr>
          <p:cNvPr id="9" name="11">
            <a:extLst>
              <a:ext uri="{FF2B5EF4-FFF2-40B4-BE49-F238E27FC236}">
                <a16:creationId xmlns:a16="http://schemas.microsoft.com/office/drawing/2014/main" id="{9E4F1827-FA78-8E9A-86A2-BD200A80C7C7}"/>
              </a:ext>
            </a:extLst>
          </p:cNvPr>
          <p:cNvSpPr txBox="1"/>
          <p:nvPr/>
        </p:nvSpPr>
        <p:spPr>
          <a:xfrm>
            <a:off x="9371314" y="4711706"/>
            <a:ext cx="362279" cy="41036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3400" b="1"/>
            </a:lvl1pPr>
          </a:lstStyle>
          <a:p>
            <a:r>
              <a:rPr sz="2000"/>
              <a:t>11</a:t>
            </a:r>
          </a:p>
        </p:txBody>
      </p:sp>
      <p:pic>
        <p:nvPicPr>
          <p:cNvPr id="10" name="Line Line" descr="Line Line">
            <a:extLst>
              <a:ext uri="{FF2B5EF4-FFF2-40B4-BE49-F238E27FC236}">
                <a16:creationId xmlns:a16="http://schemas.microsoft.com/office/drawing/2014/main" id="{D463CA81-5C5C-4DA6-2616-D1E7D25D5FC0}"/>
              </a:ext>
            </a:extLst>
          </p:cNvPr>
          <p:cNvPicPr>
            <a:picLocks/>
          </p:cNvPicPr>
          <p:nvPr/>
        </p:nvPicPr>
        <p:blipFill>
          <a:blip r:embed="rId3"/>
          <a:stretch>
            <a:fillRect/>
          </a:stretch>
        </p:blipFill>
        <p:spPr>
          <a:xfrm>
            <a:off x="8825214" y="4878792"/>
            <a:ext cx="594462" cy="76200"/>
          </a:xfrm>
          <a:prstGeom prst="rect">
            <a:avLst/>
          </a:prstGeom>
        </p:spPr>
      </p:pic>
    </p:spTree>
    <p:extLst>
      <p:ext uri="{BB962C8B-B14F-4D97-AF65-F5344CB8AC3E}">
        <p14:creationId xmlns:p14="http://schemas.microsoft.com/office/powerpoint/2010/main" val="6574270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iterate>
                                    <p:tmAbs val="0"/>
                                  </p:iterate>
                                  <p:childTnLst>
                                    <p:set>
                                      <p:cBhvr>
                                        <p:cTn id="14" fill="hold"/>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iterate>
                                    <p:tmAbs val="0"/>
                                  </p:iterate>
                                  <p:childTnLst>
                                    <p:set>
                                      <p:cBhvr>
                                        <p:cTn id="18" fill="hold"/>
                                        <p:tgtEl>
                                          <p:spTgt spid="10"/>
                                        </p:tgtEl>
                                        <p:attrNameLst>
                                          <p:attrName>style.visibility</p:attrName>
                                        </p:attrNameLst>
                                      </p:cBhvr>
                                      <p:to>
                                        <p:strVal val="visible"/>
                                      </p:to>
                                    </p:set>
                                  </p:childTnLst>
                                </p:cTn>
                              </p:par>
                            </p:childTnLst>
                          </p:cTn>
                        </p:par>
                        <p:par>
                          <p:cTn id="19" fill="hold">
                            <p:stCondLst>
                              <p:cond delay="0"/>
                            </p:stCondLst>
                            <p:childTnLst>
                              <p:par>
                                <p:cTn id="20" presetID="1" presetClass="entr" presetSubtype="0" fill="hold" grpId="0" nodeType="afterEffect">
                                  <p:stCondLst>
                                    <p:cond delay="0"/>
                                  </p:stCondLst>
                                  <p:iterate>
                                    <p:tmAbs val="0"/>
                                  </p:iterate>
                                  <p:childTnLst>
                                    <p:set>
                                      <p:cBhvr>
                                        <p:cTn id="21" fill="hold"/>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advAuto="0"/>
      <p:bldP spid="7" grpId="0" animBg="1" advAuto="0"/>
      <p:bldP spid="8" grpId="0" animBg="1" advAuto="0"/>
      <p:bldP spid="9" grpId="0" animBg="1" advAuto="0"/>
      <p:bldP spid="10" grpId="0" animBg="1" advAuto="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accent2">
            <a:lumMod val="20000"/>
            <a:lumOff val="80000"/>
          </a:schemeClr>
        </a:solidFill>
        <a:ln>
          <a:solidFill>
            <a:srgbClr val="0070C0"/>
          </a:solid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9063</TotalTime>
  <Words>4322</Words>
  <Application>Microsoft Macintosh PowerPoint</Application>
  <PresentationFormat>Widescreen</PresentationFormat>
  <Paragraphs>580</Paragraphs>
  <Slides>41</Slides>
  <Notes>41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41</vt:i4>
      </vt:variant>
    </vt:vector>
  </HeadingPairs>
  <TitlesOfParts>
    <vt:vector size="51" baseType="lpstr">
      <vt:lpstr>Arial</vt:lpstr>
      <vt:lpstr>Calibri</vt:lpstr>
      <vt:lpstr>Consolas</vt:lpstr>
      <vt:lpstr>Courier New</vt:lpstr>
      <vt:lpstr>Gill Sans</vt:lpstr>
      <vt:lpstr>Helvetica Neue</vt:lpstr>
      <vt:lpstr>Menlo</vt:lpstr>
      <vt:lpstr>Verdana</vt:lpstr>
      <vt:lpstr>Wingdings</vt:lpstr>
      <vt:lpstr>Office Theme</vt:lpstr>
      <vt:lpstr>CS 4530: Fundamentals of Software Engineering  Module 03 Code-Level Design Principles</vt:lpstr>
      <vt:lpstr>Learning Objectives for this Lesson</vt:lpstr>
      <vt:lpstr>Use Design As a Way of Communicating Organization</vt:lpstr>
      <vt:lpstr>Use Design to Achieve Non-Functional Qualities</vt:lpstr>
      <vt:lpstr>Use Design to Control Complexity</vt:lpstr>
      <vt:lpstr>Developers spend more time understanding code than writing it</vt:lpstr>
      <vt:lpstr>Three Scales of Design</vt:lpstr>
      <vt:lpstr>Today’s topic: design principles at the code scale</vt:lpstr>
      <vt:lpstr>Warm-up: What is readability?</vt:lpstr>
      <vt:lpstr>Warm-up: What is readability?</vt:lpstr>
      <vt:lpstr>What makes code “readable”?</vt:lpstr>
      <vt:lpstr>Linters Enforce Basic Readability Rules</vt:lpstr>
      <vt:lpstr>Linters Enforce Basic Readability Rules</vt:lpstr>
      <vt:lpstr>“Too Much Lint Causes Fires”</vt:lpstr>
      <vt:lpstr>Five general-purpose design principles for understandability and maintainability</vt:lpstr>
      <vt:lpstr>Readability and Maintainability are Human Factors</vt:lpstr>
      <vt:lpstr>Short-Term Memory Holds “Chunks”</vt:lpstr>
      <vt:lpstr>Principle 1. Use Good Names</vt:lpstr>
      <vt:lpstr>Use Good Names for Variables and Types</vt:lpstr>
      <vt:lpstr>Good Names Reduce Cognitive Load</vt:lpstr>
      <vt:lpstr>Standardizing Names is More Important than the Standard Itself</vt:lpstr>
      <vt:lpstr>Use Good Names for Functions and Methods</vt:lpstr>
      <vt:lpstr>Use Good Names for Functions and Methods</vt:lpstr>
      <vt:lpstr>Good Names Draw on Broad Long-Term Memory Knowledge</vt:lpstr>
      <vt:lpstr>Principle 2. Make Your Data Mean Something</vt:lpstr>
      <vt:lpstr>Example: Temperature Sensor</vt:lpstr>
      <vt:lpstr>Representing a Temperature Sensor</vt:lpstr>
      <vt:lpstr>The Big Picture</vt:lpstr>
      <vt:lpstr>Another Example: what do (x,y) mean?</vt:lpstr>
      <vt:lpstr>Principle 3: One Method/One Job</vt:lpstr>
      <vt:lpstr>One Method/One Job Allows for Better In-Memory Chunking</vt:lpstr>
      <vt:lpstr>Principle 4: Don't Repeat Yourself</vt:lpstr>
      <vt:lpstr>A real example</vt:lpstr>
      <vt:lpstr>Beware of clones</vt:lpstr>
      <vt:lpstr>Principle 5: Don't Hardcode Things That Are Likely To Change</vt:lpstr>
      <vt:lpstr>Replace magic numbers with good names</vt:lpstr>
      <vt:lpstr>Example</vt:lpstr>
      <vt:lpstr>You might write something like</vt:lpstr>
      <vt:lpstr>So let's represent our data differently</vt:lpstr>
      <vt:lpstr>And now it's easy to rewrite our function</vt:lpstr>
      <vt:lpstr>Review: Learning Objectives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03: Code-Level Design Principles</dc:title>
  <dc:creator>Mitchell Wand</dc:creator>
  <cp:lastModifiedBy>Bell, Jonathan</cp:lastModifiedBy>
  <cp:revision>110</cp:revision>
  <dcterms:created xsi:type="dcterms:W3CDTF">2021-01-07T15:19:22Z</dcterms:created>
  <dcterms:modified xsi:type="dcterms:W3CDTF">2024-01-10T19:27:42Z</dcterms:modified>
</cp:coreProperties>
</file>

<file path=docProps/thumbnail.jpeg>
</file>